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312" r:id="rId5"/>
    <p:sldId id="311" r:id="rId6"/>
    <p:sldId id="269" r:id="rId7"/>
    <p:sldId id="306" r:id="rId8"/>
    <p:sldId id="307" r:id="rId9"/>
    <p:sldId id="308" r:id="rId10"/>
    <p:sldId id="271" r:id="rId11"/>
    <p:sldId id="266" r:id="rId12"/>
    <p:sldId id="273" r:id="rId13"/>
    <p:sldId id="256" r:id="rId14"/>
    <p:sldId id="263" r:id="rId15"/>
    <p:sldId id="268" r:id="rId16"/>
    <p:sldId id="309" r:id="rId17"/>
    <p:sldId id="310" r:id="rId18"/>
    <p:sldId id="264" r:id="rId19"/>
    <p:sldId id="265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pos="7320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1296" userDrawn="1">
          <p15:clr>
            <a:srgbClr val="A4A3A4"/>
          </p15:clr>
        </p15:guide>
        <p15:guide id="7" orient="horz" pos="3408" userDrawn="1">
          <p15:clr>
            <a:srgbClr val="A4A3A4"/>
          </p15:clr>
        </p15:guide>
        <p15:guide id="8" orient="horz" pos="3600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3936" userDrawn="1">
          <p15:clr>
            <a:srgbClr val="A4A3A4"/>
          </p15:clr>
        </p15:guide>
        <p15:guide id="11" orient="horz" pos="4080" userDrawn="1">
          <p15:clr>
            <a:srgbClr val="A4A3A4"/>
          </p15:clr>
        </p15:guide>
        <p15:guide id="12" orient="horz" pos="11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B"/>
    <a:srgbClr val="F4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A7DC3-9DDA-0A69-BBE1-945910F1D63B}" v="43" dt="2023-07-25T20:50:38.036"/>
    <p1510:client id="{446404F2-635C-4EA0-9777-3FB579F023BF}" v="224" dt="2023-07-25T20:44:29.660"/>
    <p1510:client id="{911B540B-B43C-496E-A8E6-2ED181B553D1}" v="114" dt="2023-07-25T20:57:28.474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08"/>
        <p:guide pos="3840"/>
        <p:guide pos="360"/>
        <p:guide pos="7320"/>
        <p:guide orient="horz" pos="648"/>
        <p:guide orient="horz" pos="1296"/>
        <p:guide orient="horz" pos="3408"/>
        <p:guide orient="horz" pos="3600"/>
        <p:guide orient="horz" pos="2352"/>
        <p:guide orient="horz" pos="3936"/>
        <p:guide orient="horz" pos="4080"/>
        <p:guide orient="horz" pos="112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Charness" userId="S::scharness@ccsutah.org::cae252fb-8219-4c8d-9505-94b70360a913" providerId="AD" clId="Web-{3D4A7DC3-9DDA-0A69-BBE1-945910F1D63B}"/>
    <pc:docChg chg="modSld">
      <pc:chgData name="Sally Charness" userId="S::scharness@ccsutah.org::cae252fb-8219-4c8d-9505-94b70360a913" providerId="AD" clId="Web-{3D4A7DC3-9DDA-0A69-BBE1-945910F1D63B}" dt="2023-07-25T20:50:38.036" v="38"/>
      <pc:docMkLst>
        <pc:docMk/>
      </pc:docMkLst>
      <pc:sldChg chg="modSp">
        <pc:chgData name="Sally Charness" userId="S::scharness@ccsutah.org::cae252fb-8219-4c8d-9505-94b70360a913" providerId="AD" clId="Web-{3D4A7DC3-9DDA-0A69-BBE1-945910F1D63B}" dt="2023-07-25T20:48:19.093" v="2" actId="20577"/>
        <pc:sldMkLst>
          <pc:docMk/>
          <pc:sldMk cId="2402555278" sldId="263"/>
        </pc:sldMkLst>
        <pc:spChg chg="mod">
          <ac:chgData name="Sally Charness" userId="S::scharness@ccsutah.org::cae252fb-8219-4c8d-9505-94b70360a913" providerId="AD" clId="Web-{3D4A7DC3-9DDA-0A69-BBE1-945910F1D63B}" dt="2023-07-25T20:48:19.093" v="2" actId="20577"/>
          <ac:spMkLst>
            <pc:docMk/>
            <pc:sldMk cId="2402555278" sldId="263"/>
            <ac:spMk id="3" creationId="{51B7A0D4-AA24-96E6-22D1-7492FF693F54}"/>
          </ac:spMkLst>
        </pc:spChg>
      </pc:sldChg>
      <pc:sldChg chg="modSp">
        <pc:chgData name="Sally Charness" userId="S::scharness@ccsutah.org::cae252fb-8219-4c8d-9505-94b70360a913" providerId="AD" clId="Web-{3D4A7DC3-9DDA-0A69-BBE1-945910F1D63B}" dt="2023-07-25T20:48:42.188" v="13" actId="20577"/>
        <pc:sldMkLst>
          <pc:docMk/>
          <pc:sldMk cId="1288748824" sldId="264"/>
        </pc:sldMkLst>
        <pc:spChg chg="mod">
          <ac:chgData name="Sally Charness" userId="S::scharness@ccsutah.org::cae252fb-8219-4c8d-9505-94b70360a913" providerId="AD" clId="Web-{3D4A7DC3-9DDA-0A69-BBE1-945910F1D63B}" dt="2023-07-25T20:48:42.188" v="13" actId="20577"/>
          <ac:spMkLst>
            <pc:docMk/>
            <pc:sldMk cId="1288748824" sldId="264"/>
            <ac:spMk id="3" creationId="{3F1431FD-592A-F3E2-ECA0-2C7C07CF413D}"/>
          </ac:spMkLst>
        </pc:spChg>
      </pc:sldChg>
      <pc:sldChg chg="modSp">
        <pc:chgData name="Sally Charness" userId="S::scharness@ccsutah.org::cae252fb-8219-4c8d-9505-94b70360a913" providerId="AD" clId="Web-{3D4A7DC3-9DDA-0A69-BBE1-945910F1D63B}" dt="2023-07-25T20:48:54.970" v="20" actId="20577"/>
        <pc:sldMkLst>
          <pc:docMk/>
          <pc:sldMk cId="2343674576" sldId="265"/>
        </pc:sldMkLst>
        <pc:spChg chg="mod">
          <ac:chgData name="Sally Charness" userId="S::scharness@ccsutah.org::cae252fb-8219-4c8d-9505-94b70360a913" providerId="AD" clId="Web-{3D4A7DC3-9DDA-0A69-BBE1-945910F1D63B}" dt="2023-07-25T20:48:54.970" v="20" actId="20577"/>
          <ac:spMkLst>
            <pc:docMk/>
            <pc:sldMk cId="2343674576" sldId="265"/>
            <ac:spMk id="3" creationId="{D5F4680F-BA71-D3D1-9942-C4FC012270A5}"/>
          </ac:spMkLst>
        </pc:spChg>
      </pc:sldChg>
      <pc:sldChg chg="modSp">
        <pc:chgData name="Sally Charness" userId="S::scharness@ccsutah.org::cae252fb-8219-4c8d-9505-94b70360a913" providerId="AD" clId="Web-{3D4A7DC3-9DDA-0A69-BBE1-945910F1D63B}" dt="2023-07-25T20:49:03.079" v="24" actId="20577"/>
        <pc:sldMkLst>
          <pc:docMk/>
          <pc:sldMk cId="2088359213" sldId="267"/>
        </pc:sldMkLst>
        <pc:spChg chg="mod">
          <ac:chgData name="Sally Charness" userId="S::scharness@ccsutah.org::cae252fb-8219-4c8d-9505-94b70360a913" providerId="AD" clId="Web-{3D4A7DC3-9DDA-0A69-BBE1-945910F1D63B}" dt="2023-07-25T20:49:03.079" v="24" actId="20577"/>
          <ac:spMkLst>
            <pc:docMk/>
            <pc:sldMk cId="2088359213" sldId="267"/>
            <ac:spMk id="3" creationId="{6781B1A6-FF9C-79B6-44EE-C06AD3FBA46C}"/>
          </ac:spMkLst>
        </pc:spChg>
      </pc:sldChg>
      <pc:sldChg chg="modSp">
        <pc:chgData name="Sally Charness" userId="S::scharness@ccsutah.org::cae252fb-8219-4c8d-9505-94b70360a913" providerId="AD" clId="Web-{3D4A7DC3-9DDA-0A69-BBE1-945910F1D63B}" dt="2023-07-25T20:48:24.968" v="3" actId="20577"/>
        <pc:sldMkLst>
          <pc:docMk/>
          <pc:sldMk cId="701945550" sldId="268"/>
        </pc:sldMkLst>
        <pc:spChg chg="mod">
          <ac:chgData name="Sally Charness" userId="S::scharness@ccsutah.org::cae252fb-8219-4c8d-9505-94b70360a913" providerId="AD" clId="Web-{3D4A7DC3-9DDA-0A69-BBE1-945910F1D63B}" dt="2023-07-25T20:48:24.968" v="3" actId="20577"/>
          <ac:spMkLst>
            <pc:docMk/>
            <pc:sldMk cId="701945550" sldId="268"/>
            <ac:spMk id="3" creationId="{7E7C26F6-0926-E1AF-76BE-60ED427E7DCA}"/>
          </ac:spMkLst>
        </pc:spChg>
      </pc:sldChg>
      <pc:sldChg chg="modSp">
        <pc:chgData name="Sally Charness" userId="S::scharness@ccsutah.org::cae252fb-8219-4c8d-9505-94b70360a913" providerId="AD" clId="Web-{3D4A7DC3-9DDA-0A69-BBE1-945910F1D63B}" dt="2023-07-25T20:48:30.187" v="5" actId="20577"/>
        <pc:sldMkLst>
          <pc:docMk/>
          <pc:sldMk cId="2259170003" sldId="309"/>
        </pc:sldMkLst>
        <pc:spChg chg="mod">
          <ac:chgData name="Sally Charness" userId="S::scharness@ccsutah.org::cae252fb-8219-4c8d-9505-94b70360a913" providerId="AD" clId="Web-{3D4A7DC3-9DDA-0A69-BBE1-945910F1D63B}" dt="2023-07-25T20:48:30.187" v="5" actId="20577"/>
          <ac:spMkLst>
            <pc:docMk/>
            <pc:sldMk cId="2259170003" sldId="309"/>
            <ac:spMk id="3" creationId="{2275D90C-7FFE-2016-E381-0C630C8ABE5B}"/>
          </ac:spMkLst>
        </pc:spChg>
      </pc:sldChg>
      <pc:sldChg chg="addSp delSp modSp mod modClrScheme chgLayout">
        <pc:chgData name="Sally Charness" userId="S::scharness@ccsutah.org::cae252fb-8219-4c8d-9505-94b70360a913" providerId="AD" clId="Web-{3D4A7DC3-9DDA-0A69-BBE1-945910F1D63B}" dt="2023-07-25T20:50:38.036" v="38"/>
        <pc:sldMkLst>
          <pc:docMk/>
          <pc:sldMk cId="3496185171" sldId="310"/>
        </pc:sldMkLst>
        <pc:spChg chg="mod">
          <ac:chgData name="Sally Charness" userId="S::scharness@ccsutah.org::cae252fb-8219-4c8d-9505-94b70360a913" providerId="AD" clId="Web-{3D4A7DC3-9DDA-0A69-BBE1-945910F1D63B}" dt="2023-07-25T20:50:38.036" v="38"/>
          <ac:spMkLst>
            <pc:docMk/>
            <pc:sldMk cId="3496185171" sldId="310"/>
            <ac:spMk id="2" creationId="{3C6EA032-06BC-DB14-A439-6F77B86958B6}"/>
          </ac:spMkLst>
        </pc:spChg>
        <pc:spChg chg="mod">
          <ac:chgData name="Sally Charness" userId="S::scharness@ccsutah.org::cae252fb-8219-4c8d-9505-94b70360a913" providerId="AD" clId="Web-{3D4A7DC3-9DDA-0A69-BBE1-945910F1D63B}" dt="2023-07-25T20:50:38.036" v="38"/>
          <ac:spMkLst>
            <pc:docMk/>
            <pc:sldMk cId="3496185171" sldId="310"/>
            <ac:spMk id="3" creationId="{B695E0F6-DC8D-743B-4193-E4B702E79110}"/>
          </ac:spMkLst>
        </pc:spChg>
        <pc:spChg chg="add del">
          <ac:chgData name="Sally Charness" userId="S::scharness@ccsutah.org::cae252fb-8219-4c8d-9505-94b70360a913" providerId="AD" clId="Web-{3D4A7DC3-9DDA-0A69-BBE1-945910F1D63B}" dt="2023-07-25T20:50:35.489" v="35"/>
          <ac:spMkLst>
            <pc:docMk/>
            <pc:sldMk cId="3496185171" sldId="310"/>
            <ac:spMk id="5" creationId="{D9044380-BFA2-CE9B-6AC9-7C8E3E79A6E7}"/>
          </ac:spMkLst>
        </pc:spChg>
        <pc:spChg chg="add del">
          <ac:chgData name="Sally Charness" userId="S::scharness@ccsutah.org::cae252fb-8219-4c8d-9505-94b70360a913" providerId="AD" clId="Web-{3D4A7DC3-9DDA-0A69-BBE1-945910F1D63B}" dt="2023-07-25T20:50:34.661" v="34"/>
          <ac:spMkLst>
            <pc:docMk/>
            <pc:sldMk cId="3496185171" sldId="310"/>
            <ac:spMk id="6" creationId="{825578E2-F880-DE32-F3A9-C125BA5C87B3}"/>
          </ac:spMkLst>
        </pc:spChg>
        <pc:spChg chg="add del mod">
          <ac:chgData name="Sally Charness" userId="S::scharness@ccsutah.org::cae252fb-8219-4c8d-9505-94b70360a913" providerId="AD" clId="Web-{3D4A7DC3-9DDA-0A69-BBE1-945910F1D63B}" dt="2023-07-25T20:50:38.036" v="38"/>
          <ac:spMkLst>
            <pc:docMk/>
            <pc:sldMk cId="3496185171" sldId="310"/>
            <ac:spMk id="9" creationId="{AC742E80-C7B7-0FB5-AF20-91762A03C7C0}"/>
          </ac:spMkLst>
        </pc:spChg>
        <pc:spChg chg="add del mod">
          <ac:chgData name="Sally Charness" userId="S::scharness@ccsutah.org::cae252fb-8219-4c8d-9505-94b70360a913" providerId="AD" clId="Web-{3D4A7DC3-9DDA-0A69-BBE1-945910F1D63B}" dt="2023-07-25T20:50:38.036" v="38"/>
          <ac:spMkLst>
            <pc:docMk/>
            <pc:sldMk cId="3496185171" sldId="310"/>
            <ac:spMk id="11" creationId="{94307D09-3BE4-1FE3-274B-823705D177C6}"/>
          </ac:spMkLst>
        </pc:spChg>
        <pc:spChg chg="add del mod">
          <ac:chgData name="Sally Charness" userId="S::scharness@ccsutah.org::cae252fb-8219-4c8d-9505-94b70360a913" providerId="AD" clId="Web-{3D4A7DC3-9DDA-0A69-BBE1-945910F1D63B}" dt="2023-07-25T20:50:38.036" v="38"/>
          <ac:spMkLst>
            <pc:docMk/>
            <pc:sldMk cId="3496185171" sldId="310"/>
            <ac:spMk id="13" creationId="{1201F58A-2992-4C8C-6046-10E14F0EAEF9}"/>
          </ac:spMkLst>
        </pc:spChg>
        <pc:picChg chg="add mod modCrop">
          <ac:chgData name="Sally Charness" userId="S::scharness@ccsutah.org::cae252fb-8219-4c8d-9505-94b70360a913" providerId="AD" clId="Web-{3D4A7DC3-9DDA-0A69-BBE1-945910F1D63B}" dt="2023-07-25T20:50:38.036" v="38"/>
          <ac:picMkLst>
            <pc:docMk/>
            <pc:sldMk cId="3496185171" sldId="310"/>
            <ac:picMk id="4" creationId="{83F33A82-F98F-0FFE-1E0F-221E3029FAB3}"/>
          </ac:picMkLst>
        </pc:picChg>
      </pc:sldChg>
      <pc:sldChg chg="modSp">
        <pc:chgData name="Sally Charness" userId="S::scharness@ccsutah.org::cae252fb-8219-4c8d-9505-94b70360a913" providerId="AD" clId="Web-{3D4A7DC3-9DDA-0A69-BBE1-945910F1D63B}" dt="2023-07-25T20:47:39.670" v="1" actId="20577"/>
        <pc:sldMkLst>
          <pc:docMk/>
          <pc:sldMk cId="1783466589" sldId="312"/>
        </pc:sldMkLst>
        <pc:spChg chg="mod">
          <ac:chgData name="Sally Charness" userId="S::scharness@ccsutah.org::cae252fb-8219-4c8d-9505-94b70360a913" providerId="AD" clId="Web-{3D4A7DC3-9DDA-0A69-BBE1-945910F1D63B}" dt="2023-07-25T20:47:39.670" v="1" actId="20577"/>
          <ac:spMkLst>
            <pc:docMk/>
            <pc:sldMk cId="1783466589" sldId="312"/>
            <ac:spMk id="11" creationId="{D07458DF-3F70-1A12-2ED2-D1D0397D6523}"/>
          </ac:spMkLst>
        </pc:spChg>
      </pc:sldChg>
    </pc:docChg>
  </pc:docChgLst>
  <pc:docChgLst>
    <pc:chgData name="Sally Charness" userId="cae252fb-8219-4c8d-9505-94b70360a913" providerId="ADAL" clId="{911B540B-B43C-496E-A8E6-2ED181B553D1}"/>
    <pc:docChg chg="undo custSel modSld">
      <pc:chgData name="Sally Charness" userId="cae252fb-8219-4c8d-9505-94b70360a913" providerId="ADAL" clId="{911B540B-B43C-496E-A8E6-2ED181B553D1}" dt="2023-07-25T20:57:28.474" v="113" actId="403"/>
      <pc:docMkLst>
        <pc:docMk/>
      </pc:docMkLst>
      <pc:sldChg chg="modSp mod">
        <pc:chgData name="Sally Charness" userId="cae252fb-8219-4c8d-9505-94b70360a913" providerId="ADAL" clId="{911B540B-B43C-496E-A8E6-2ED181B553D1}" dt="2023-07-25T20:51:48.230" v="4" actId="20577"/>
        <pc:sldMkLst>
          <pc:docMk/>
          <pc:sldMk cId="2402555278" sldId="263"/>
        </pc:sldMkLst>
        <pc:spChg chg="mod">
          <ac:chgData name="Sally Charness" userId="cae252fb-8219-4c8d-9505-94b70360a913" providerId="ADAL" clId="{911B540B-B43C-496E-A8E6-2ED181B553D1}" dt="2023-07-25T20:51:48.230" v="4" actId="20577"/>
          <ac:spMkLst>
            <pc:docMk/>
            <pc:sldMk cId="2402555278" sldId="263"/>
            <ac:spMk id="3" creationId="{51B7A0D4-AA24-96E6-22D1-7492FF693F54}"/>
          </ac:spMkLst>
        </pc:spChg>
      </pc:sldChg>
      <pc:sldChg chg="addSp delSp modSp mod modClrScheme chgLayout">
        <pc:chgData name="Sally Charness" userId="cae252fb-8219-4c8d-9505-94b70360a913" providerId="ADAL" clId="{911B540B-B43C-496E-A8E6-2ED181B553D1}" dt="2023-07-25T20:55:14.372" v="96" actId="14100"/>
        <pc:sldMkLst>
          <pc:docMk/>
          <pc:sldMk cId="2343674576" sldId="265"/>
        </pc:sldMkLst>
        <pc:spChg chg="mod">
          <ac:chgData name="Sally Charness" userId="cae252fb-8219-4c8d-9505-94b70360a913" providerId="ADAL" clId="{911B540B-B43C-496E-A8E6-2ED181B553D1}" dt="2023-07-25T20:54:42.522" v="81" actId="26606"/>
          <ac:spMkLst>
            <pc:docMk/>
            <pc:sldMk cId="2343674576" sldId="265"/>
            <ac:spMk id="2" creationId="{55BA5C29-2451-234A-42E8-69F22DD56EC7}"/>
          </ac:spMkLst>
        </pc:spChg>
        <pc:spChg chg="mod ord">
          <ac:chgData name="Sally Charness" userId="cae252fb-8219-4c8d-9505-94b70360a913" providerId="ADAL" clId="{911B540B-B43C-496E-A8E6-2ED181B553D1}" dt="2023-07-25T20:55:14.372" v="96" actId="14100"/>
          <ac:spMkLst>
            <pc:docMk/>
            <pc:sldMk cId="2343674576" sldId="265"/>
            <ac:spMk id="3" creationId="{D5F4680F-BA71-D3D1-9942-C4FC012270A5}"/>
          </ac:spMkLst>
        </pc:spChg>
        <pc:spChg chg="add del mod">
          <ac:chgData name="Sally Charness" userId="cae252fb-8219-4c8d-9505-94b70360a913" providerId="ADAL" clId="{911B540B-B43C-496E-A8E6-2ED181B553D1}" dt="2023-07-25T20:54:49.295" v="84" actId="478"/>
          <ac:spMkLst>
            <pc:docMk/>
            <pc:sldMk cId="2343674576" sldId="265"/>
            <ac:spMk id="2055" creationId="{7A3D6328-B54D-722E-CBE1-230EABD69538}"/>
          </ac:spMkLst>
        </pc:spChg>
        <pc:spChg chg="add del mod">
          <ac:chgData name="Sally Charness" userId="cae252fb-8219-4c8d-9505-94b70360a913" providerId="ADAL" clId="{911B540B-B43C-496E-A8E6-2ED181B553D1}" dt="2023-07-25T20:54:46.759" v="82" actId="478"/>
          <ac:spMkLst>
            <pc:docMk/>
            <pc:sldMk cId="2343674576" sldId="265"/>
            <ac:spMk id="2057" creationId="{F2F33880-818C-86BD-520F-2F8629D71C10}"/>
          </ac:spMkLst>
        </pc:spChg>
        <pc:spChg chg="add del mod">
          <ac:chgData name="Sally Charness" userId="cae252fb-8219-4c8d-9505-94b70360a913" providerId="ADAL" clId="{911B540B-B43C-496E-A8E6-2ED181B553D1}" dt="2023-07-25T20:54:47.823" v="83" actId="478"/>
          <ac:spMkLst>
            <pc:docMk/>
            <pc:sldMk cId="2343674576" sldId="265"/>
            <ac:spMk id="2059" creationId="{B92E3CBF-B27A-737C-C43C-888B3E477A82}"/>
          </ac:spMkLst>
        </pc:spChg>
        <pc:picChg chg="add mod">
          <ac:chgData name="Sally Charness" userId="cae252fb-8219-4c8d-9505-94b70360a913" providerId="ADAL" clId="{911B540B-B43C-496E-A8E6-2ED181B553D1}" dt="2023-07-25T20:54:42.522" v="81" actId="26606"/>
          <ac:picMkLst>
            <pc:docMk/>
            <pc:sldMk cId="2343674576" sldId="265"/>
            <ac:picMk id="2050" creationId="{7CE73BCA-CC78-4C0B-9F4B-9F36BDCB5440}"/>
          </ac:picMkLst>
        </pc:picChg>
      </pc:sldChg>
      <pc:sldChg chg="addSp delSp modSp mod modClrScheme chgLayout">
        <pc:chgData name="Sally Charness" userId="cae252fb-8219-4c8d-9505-94b70360a913" providerId="ADAL" clId="{911B540B-B43C-496E-A8E6-2ED181B553D1}" dt="2023-07-25T20:57:28.474" v="113" actId="403"/>
        <pc:sldMkLst>
          <pc:docMk/>
          <pc:sldMk cId="2088359213" sldId="267"/>
        </pc:sldMkLst>
        <pc:spChg chg="mod">
          <ac:chgData name="Sally Charness" userId="cae252fb-8219-4c8d-9505-94b70360a913" providerId="ADAL" clId="{911B540B-B43C-496E-A8E6-2ED181B553D1}" dt="2023-07-25T20:57:28.474" v="113" actId="403"/>
          <ac:spMkLst>
            <pc:docMk/>
            <pc:sldMk cId="2088359213" sldId="267"/>
            <ac:spMk id="2" creationId="{36FCCE15-5226-C08D-75E6-F9B19CB6FE6B}"/>
          </ac:spMkLst>
        </pc:spChg>
        <pc:spChg chg="mod ord">
          <ac:chgData name="Sally Charness" userId="cae252fb-8219-4c8d-9505-94b70360a913" providerId="ADAL" clId="{911B540B-B43C-496E-A8E6-2ED181B553D1}" dt="2023-07-25T20:57:03.303" v="108" actId="255"/>
          <ac:spMkLst>
            <pc:docMk/>
            <pc:sldMk cId="2088359213" sldId="267"/>
            <ac:spMk id="3" creationId="{6781B1A6-FF9C-79B6-44EE-C06AD3FBA46C}"/>
          </ac:spMkLst>
        </pc:spChg>
        <pc:spChg chg="add del">
          <ac:chgData name="Sally Charness" userId="cae252fb-8219-4c8d-9505-94b70360a913" providerId="ADAL" clId="{911B540B-B43C-496E-A8E6-2ED181B553D1}" dt="2023-07-25T20:56:27.809" v="98" actId="22"/>
          <ac:spMkLst>
            <pc:docMk/>
            <pc:sldMk cId="2088359213" sldId="267"/>
            <ac:spMk id="5" creationId="{1C815A9D-271E-53B2-D667-8F5793C7455C}"/>
          </ac:spMkLst>
        </pc:spChg>
        <pc:spChg chg="add del mod">
          <ac:chgData name="Sally Charness" userId="cae252fb-8219-4c8d-9505-94b70360a913" providerId="ADAL" clId="{911B540B-B43C-496E-A8E6-2ED181B553D1}" dt="2023-07-25T20:56:46.698" v="103" actId="478"/>
          <ac:spMkLst>
            <pc:docMk/>
            <pc:sldMk cId="2088359213" sldId="267"/>
            <ac:spMk id="1030" creationId="{797669E4-F128-4AC9-B12F-7EA78E2AC284}"/>
          </ac:spMkLst>
        </pc:spChg>
        <pc:spChg chg="add del mod">
          <ac:chgData name="Sally Charness" userId="cae252fb-8219-4c8d-9505-94b70360a913" providerId="ADAL" clId="{911B540B-B43C-496E-A8E6-2ED181B553D1}" dt="2023-07-25T20:53:48.785" v="67" actId="478"/>
          <ac:spMkLst>
            <pc:docMk/>
            <pc:sldMk cId="2088359213" sldId="267"/>
            <ac:spMk id="1031" creationId="{DEB6B66D-CDE0-F008-539C-160B6BF76CAE}"/>
          </ac:spMkLst>
        </pc:spChg>
        <pc:spChg chg="add del mod">
          <ac:chgData name="Sally Charness" userId="cae252fb-8219-4c8d-9505-94b70360a913" providerId="ADAL" clId="{911B540B-B43C-496E-A8E6-2ED181B553D1}" dt="2023-07-25T20:56:45.405" v="102" actId="478"/>
          <ac:spMkLst>
            <pc:docMk/>
            <pc:sldMk cId="2088359213" sldId="267"/>
            <ac:spMk id="1032" creationId="{4E405B97-D730-3BE3-5970-5858B1A574D5}"/>
          </ac:spMkLst>
        </pc:spChg>
        <pc:spChg chg="add del mod">
          <ac:chgData name="Sally Charness" userId="cae252fb-8219-4c8d-9505-94b70360a913" providerId="ADAL" clId="{911B540B-B43C-496E-A8E6-2ED181B553D1}" dt="2023-07-25T20:53:50.642" v="68" actId="478"/>
          <ac:spMkLst>
            <pc:docMk/>
            <pc:sldMk cId="2088359213" sldId="267"/>
            <ac:spMk id="1033" creationId="{9D263C9D-4C75-982C-24CA-9B81E451E882}"/>
          </ac:spMkLst>
        </pc:spChg>
        <pc:spChg chg="add del mod">
          <ac:chgData name="Sally Charness" userId="cae252fb-8219-4c8d-9505-94b70360a913" providerId="ADAL" clId="{911B540B-B43C-496E-A8E6-2ED181B553D1}" dt="2023-07-25T20:53:46.666" v="66" actId="478"/>
          <ac:spMkLst>
            <pc:docMk/>
            <pc:sldMk cId="2088359213" sldId="267"/>
            <ac:spMk id="1035" creationId="{5D426847-C41A-32FE-E985-1D65F37233CA}"/>
          </ac:spMkLst>
        </pc:spChg>
        <pc:spChg chg="add del mod">
          <ac:chgData name="Sally Charness" userId="cae252fb-8219-4c8d-9505-94b70360a913" providerId="ADAL" clId="{911B540B-B43C-496E-A8E6-2ED181B553D1}" dt="2023-07-25T20:56:43.787" v="101" actId="478"/>
          <ac:spMkLst>
            <pc:docMk/>
            <pc:sldMk cId="2088359213" sldId="267"/>
            <ac:spMk id="1037" creationId="{86B3D467-DE66-4058-D2F7-C4C40C6FE29C}"/>
          </ac:spMkLst>
        </pc:spChg>
        <pc:picChg chg="add del mod">
          <ac:chgData name="Sally Charness" userId="cae252fb-8219-4c8d-9505-94b70360a913" providerId="ADAL" clId="{911B540B-B43C-496E-A8E6-2ED181B553D1}" dt="2023-07-25T20:54:29.386" v="79" actId="478"/>
          <ac:picMkLst>
            <pc:docMk/>
            <pc:sldMk cId="2088359213" sldId="267"/>
            <ac:picMk id="1026" creationId="{7258FD22-8377-5D64-1228-7130417C24A5}"/>
          </ac:picMkLst>
        </pc:picChg>
        <pc:picChg chg="add mod">
          <ac:chgData name="Sally Charness" userId="cae252fb-8219-4c8d-9505-94b70360a913" providerId="ADAL" clId="{911B540B-B43C-496E-A8E6-2ED181B553D1}" dt="2023-07-25T20:57:10.172" v="109" actId="1076"/>
          <ac:picMkLst>
            <pc:docMk/>
            <pc:sldMk cId="2088359213" sldId="267"/>
            <ac:picMk id="1028" creationId="{DB2FEB35-5120-2AD7-B78A-1DE17EF455C1}"/>
          </ac:picMkLst>
        </pc:picChg>
      </pc:sldChg>
      <pc:sldChg chg="delSp mod">
        <pc:chgData name="Sally Charness" userId="cae252fb-8219-4c8d-9505-94b70360a913" providerId="ADAL" clId="{911B540B-B43C-496E-A8E6-2ED181B553D1}" dt="2023-07-25T20:51:30.475" v="0" actId="478"/>
        <pc:sldMkLst>
          <pc:docMk/>
          <pc:sldMk cId="353498794" sldId="306"/>
        </pc:sldMkLst>
        <pc:spChg chg="del">
          <ac:chgData name="Sally Charness" userId="cae252fb-8219-4c8d-9505-94b70360a913" providerId="ADAL" clId="{911B540B-B43C-496E-A8E6-2ED181B553D1}" dt="2023-07-25T20:51:30.475" v="0" actId="478"/>
          <ac:spMkLst>
            <pc:docMk/>
            <pc:sldMk cId="353498794" sldId="306"/>
            <ac:spMk id="6" creationId="{F4C829DA-100C-01F7-7EC3-3051A24FE903}"/>
          </ac:spMkLst>
        </pc:spChg>
      </pc:sldChg>
      <pc:sldChg chg="delSp mod">
        <pc:chgData name="Sally Charness" userId="cae252fb-8219-4c8d-9505-94b70360a913" providerId="ADAL" clId="{911B540B-B43C-496E-A8E6-2ED181B553D1}" dt="2023-07-25T20:51:34.615" v="1" actId="478"/>
        <pc:sldMkLst>
          <pc:docMk/>
          <pc:sldMk cId="400246862" sldId="307"/>
        </pc:sldMkLst>
        <pc:spChg chg="del">
          <ac:chgData name="Sally Charness" userId="cae252fb-8219-4c8d-9505-94b70360a913" providerId="ADAL" clId="{911B540B-B43C-496E-A8E6-2ED181B553D1}" dt="2023-07-25T20:51:34.615" v="1" actId="478"/>
          <ac:spMkLst>
            <pc:docMk/>
            <pc:sldMk cId="400246862" sldId="307"/>
            <ac:spMk id="6" creationId="{0F0330D9-717B-A4CA-14C1-701C47BEDD84}"/>
          </ac:spMkLst>
        </pc:spChg>
      </pc:sldChg>
      <pc:sldChg chg="delSp mod">
        <pc:chgData name="Sally Charness" userId="cae252fb-8219-4c8d-9505-94b70360a913" providerId="ADAL" clId="{911B540B-B43C-496E-A8E6-2ED181B553D1}" dt="2023-07-25T20:51:36.202" v="2" actId="478"/>
        <pc:sldMkLst>
          <pc:docMk/>
          <pc:sldMk cId="1626900085" sldId="308"/>
        </pc:sldMkLst>
        <pc:spChg chg="del">
          <ac:chgData name="Sally Charness" userId="cae252fb-8219-4c8d-9505-94b70360a913" providerId="ADAL" clId="{911B540B-B43C-496E-A8E6-2ED181B553D1}" dt="2023-07-25T20:51:36.202" v="2" actId="478"/>
          <ac:spMkLst>
            <pc:docMk/>
            <pc:sldMk cId="1626900085" sldId="308"/>
            <ac:spMk id="6" creationId="{B521A4BF-A899-72DE-5C68-88672CBC6646}"/>
          </ac:spMkLst>
        </pc:spChg>
      </pc:sldChg>
      <pc:sldChg chg="modSp mod">
        <pc:chgData name="Sally Charness" userId="cae252fb-8219-4c8d-9505-94b70360a913" providerId="ADAL" clId="{911B540B-B43C-496E-A8E6-2ED181B553D1}" dt="2023-07-25T20:52:19.908" v="63" actId="1076"/>
        <pc:sldMkLst>
          <pc:docMk/>
          <pc:sldMk cId="3496185171" sldId="310"/>
        </pc:sldMkLst>
        <pc:picChg chg="mod">
          <ac:chgData name="Sally Charness" userId="cae252fb-8219-4c8d-9505-94b70360a913" providerId="ADAL" clId="{911B540B-B43C-496E-A8E6-2ED181B553D1}" dt="2023-07-25T20:52:19.908" v="63" actId="1076"/>
          <ac:picMkLst>
            <pc:docMk/>
            <pc:sldMk cId="3496185171" sldId="310"/>
            <ac:picMk id="4" creationId="{83F33A82-F98F-0FFE-1E0F-221E3029FAB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B1F79-ACE9-4AEA-80A5-2ED79927C3C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CB4F80-BA6C-4F27-8638-CDAB84961CA5}">
      <dgm:prSet/>
      <dgm:spPr/>
      <dgm:t>
        <a:bodyPr/>
        <a:lstStyle/>
        <a:p>
          <a:r>
            <a:rPr lang="en-US" b="0"/>
            <a:t>Population		17 million</a:t>
          </a:r>
        </a:p>
      </dgm:t>
    </dgm:pt>
    <dgm:pt modelId="{E5074433-A9F2-4713-B767-744BC769A8D1}" type="parTrans" cxnId="{2423646F-9DA8-4745-B6B2-AAF07CC43298}">
      <dgm:prSet/>
      <dgm:spPr/>
      <dgm:t>
        <a:bodyPr/>
        <a:lstStyle/>
        <a:p>
          <a:endParaRPr lang="en-US"/>
        </a:p>
      </dgm:t>
    </dgm:pt>
    <dgm:pt modelId="{49D2292E-AB4A-44A1-9FE4-A6DEFA528528}" type="sibTrans" cxnId="{2423646F-9DA8-4745-B6B2-AAF07CC43298}">
      <dgm:prSet/>
      <dgm:spPr/>
      <dgm:t>
        <a:bodyPr/>
        <a:lstStyle/>
        <a:p>
          <a:endParaRPr lang="en-US"/>
        </a:p>
      </dgm:t>
    </dgm:pt>
    <dgm:pt modelId="{76F73696-8853-4559-8698-6B4CC95393DF}">
      <dgm:prSet/>
      <dgm:spPr/>
      <dgm:t>
        <a:bodyPr/>
        <a:lstStyle/>
        <a:p>
          <a:r>
            <a:rPr lang="en-US" b="0"/>
            <a:t>GDP			$13.3 billion</a:t>
          </a:r>
        </a:p>
      </dgm:t>
    </dgm:pt>
    <dgm:pt modelId="{71032DBA-59BD-4EA5-B509-28CCC3DD8EAD}" type="parTrans" cxnId="{3372CCF2-022A-4D7B-84AB-5B4D3E11BF88}">
      <dgm:prSet/>
      <dgm:spPr/>
      <dgm:t>
        <a:bodyPr/>
        <a:lstStyle/>
        <a:p>
          <a:endParaRPr lang="en-US"/>
        </a:p>
      </dgm:t>
    </dgm:pt>
    <dgm:pt modelId="{1C595D2C-1D0A-46FE-AD91-071C1B04D2E0}" type="sibTrans" cxnId="{3372CCF2-022A-4D7B-84AB-5B4D3E11BF88}">
      <dgm:prSet/>
      <dgm:spPr/>
      <dgm:t>
        <a:bodyPr/>
        <a:lstStyle/>
        <a:p>
          <a:endParaRPr lang="en-US"/>
        </a:p>
      </dgm:t>
    </dgm:pt>
    <dgm:pt modelId="{E02297DF-3EFA-47E5-A1AA-DCD62DE59B58}">
      <dgm:prSet/>
      <dgm:spPr/>
      <dgm:t>
        <a:bodyPr/>
        <a:lstStyle/>
        <a:p>
          <a:r>
            <a:rPr lang="en-US" b="0"/>
            <a:t>Currency		Somali Shillings</a:t>
          </a:r>
        </a:p>
      </dgm:t>
    </dgm:pt>
    <dgm:pt modelId="{97081FB8-65C7-45DB-91F5-519D681FC733}" type="parTrans" cxnId="{40361EE4-5EAF-4888-B635-BC05B36F7777}">
      <dgm:prSet/>
      <dgm:spPr/>
      <dgm:t>
        <a:bodyPr/>
        <a:lstStyle/>
        <a:p>
          <a:endParaRPr lang="en-US"/>
        </a:p>
      </dgm:t>
    </dgm:pt>
    <dgm:pt modelId="{974114BF-BEF6-47A6-990E-9412386CBDC0}" type="sibTrans" cxnId="{40361EE4-5EAF-4888-B635-BC05B36F7777}">
      <dgm:prSet/>
      <dgm:spPr/>
      <dgm:t>
        <a:bodyPr/>
        <a:lstStyle/>
        <a:p>
          <a:endParaRPr lang="en-US"/>
        </a:p>
      </dgm:t>
    </dgm:pt>
    <dgm:pt modelId="{2904E719-3FCE-4B9E-A7C5-60EA6D2F30C6}">
      <dgm:prSet/>
      <dgm:spPr/>
      <dgm:t>
        <a:bodyPr/>
        <a:lstStyle/>
        <a:p>
          <a:r>
            <a:rPr lang="en-US" b="0"/>
            <a:t>Agriculture		65% of the GDP</a:t>
          </a:r>
        </a:p>
      </dgm:t>
    </dgm:pt>
    <dgm:pt modelId="{CC4406FA-8819-4B9B-B674-501404FFAC8F}" type="parTrans" cxnId="{9DF51876-58F4-4BEB-BC04-6E3732D65768}">
      <dgm:prSet/>
      <dgm:spPr/>
      <dgm:t>
        <a:bodyPr/>
        <a:lstStyle/>
        <a:p>
          <a:endParaRPr lang="en-US"/>
        </a:p>
      </dgm:t>
    </dgm:pt>
    <dgm:pt modelId="{02254C4B-A549-4E66-A8FD-A6619F41F450}" type="sibTrans" cxnId="{9DF51876-58F4-4BEB-BC04-6E3732D65768}">
      <dgm:prSet/>
      <dgm:spPr/>
      <dgm:t>
        <a:bodyPr/>
        <a:lstStyle/>
        <a:p>
          <a:endParaRPr lang="en-US"/>
        </a:p>
      </dgm:t>
    </dgm:pt>
    <dgm:pt modelId="{3BB9CB7A-4832-4597-9D43-8C99AA3442F9}">
      <dgm:prSet/>
      <dgm:spPr/>
      <dgm:t>
        <a:bodyPr/>
        <a:lstStyle/>
        <a:p>
          <a:r>
            <a:rPr lang="en-US" b="0"/>
            <a:t>Coastline		3,333 km the largest in mainland Africa</a:t>
          </a:r>
        </a:p>
      </dgm:t>
    </dgm:pt>
    <dgm:pt modelId="{3842E081-7E20-4EF5-B103-6548C41B8BC7}" type="parTrans" cxnId="{E1D59123-B825-4E27-98CD-CA6A4AB7FAB5}">
      <dgm:prSet/>
      <dgm:spPr/>
      <dgm:t>
        <a:bodyPr/>
        <a:lstStyle/>
        <a:p>
          <a:endParaRPr lang="en-US"/>
        </a:p>
      </dgm:t>
    </dgm:pt>
    <dgm:pt modelId="{C7AC87C4-2CE3-456D-AC03-80F811ECCD75}" type="sibTrans" cxnId="{E1D59123-B825-4E27-98CD-CA6A4AB7FAB5}">
      <dgm:prSet/>
      <dgm:spPr/>
      <dgm:t>
        <a:bodyPr/>
        <a:lstStyle/>
        <a:p>
          <a:endParaRPr lang="en-US"/>
        </a:p>
      </dgm:t>
    </dgm:pt>
    <dgm:pt modelId="{8FC2006B-F7D0-42F4-8E20-56B0289E293F}">
      <dgm:prSet/>
      <dgm:spPr/>
      <dgm:t>
        <a:bodyPr/>
        <a:lstStyle/>
        <a:p>
          <a:r>
            <a:rPr lang="en-US" b="0"/>
            <a:t>Major Cities		Mogadishu, Baidoa, Hargeisa, Kismayo </a:t>
          </a:r>
        </a:p>
      </dgm:t>
    </dgm:pt>
    <dgm:pt modelId="{0863AFCB-CEA3-4DC7-859B-DAE856539BBE}" type="parTrans" cxnId="{D421D19D-8400-44A0-8010-66383490F5DA}">
      <dgm:prSet/>
      <dgm:spPr/>
      <dgm:t>
        <a:bodyPr/>
        <a:lstStyle/>
        <a:p>
          <a:endParaRPr lang="en-US"/>
        </a:p>
      </dgm:t>
    </dgm:pt>
    <dgm:pt modelId="{0130F622-26E6-4962-8B5A-BDBDA2919362}" type="sibTrans" cxnId="{D421D19D-8400-44A0-8010-66383490F5DA}">
      <dgm:prSet/>
      <dgm:spPr/>
      <dgm:t>
        <a:bodyPr/>
        <a:lstStyle/>
        <a:p>
          <a:endParaRPr lang="en-US"/>
        </a:p>
      </dgm:t>
    </dgm:pt>
    <dgm:pt modelId="{0E47AA76-31BC-4956-A292-8811CF6A0D73}">
      <dgm:prSet/>
      <dgm:spPr/>
      <dgm:t>
        <a:bodyPr/>
        <a:lstStyle/>
        <a:p>
          <a:r>
            <a:rPr lang="en-US" b="0"/>
            <a:t>Language		Somali, Arabic, Italian, Swahili &amp; English</a:t>
          </a:r>
        </a:p>
      </dgm:t>
    </dgm:pt>
    <dgm:pt modelId="{FF8017AF-A64A-4AB2-AD26-D69F6467593F}" type="parTrans" cxnId="{5E0E9A4C-C7F2-4528-9EF7-627EF4EAC673}">
      <dgm:prSet/>
      <dgm:spPr/>
      <dgm:t>
        <a:bodyPr/>
        <a:lstStyle/>
        <a:p>
          <a:endParaRPr lang="en-US"/>
        </a:p>
      </dgm:t>
    </dgm:pt>
    <dgm:pt modelId="{EC171E37-E6C2-4CD2-BBF9-DE18A4355C37}" type="sibTrans" cxnId="{5E0E9A4C-C7F2-4528-9EF7-627EF4EAC673}">
      <dgm:prSet/>
      <dgm:spPr/>
      <dgm:t>
        <a:bodyPr/>
        <a:lstStyle/>
        <a:p>
          <a:endParaRPr lang="en-US"/>
        </a:p>
      </dgm:t>
    </dgm:pt>
    <dgm:pt modelId="{116B4EB5-92B8-45B1-A2CB-D42E8B4AC7EE}">
      <dgm:prSet/>
      <dgm:spPr/>
      <dgm:t>
        <a:bodyPr/>
        <a:lstStyle/>
        <a:p>
          <a:r>
            <a:rPr lang="en-US" b="0"/>
            <a:t>Religion		Muslim	</a:t>
          </a:r>
        </a:p>
      </dgm:t>
    </dgm:pt>
    <dgm:pt modelId="{08D20A43-00E5-47FD-87E5-93CC7B623F0C}" type="parTrans" cxnId="{73AB67E4-CC9A-4C80-918C-C1C6DF05AE43}">
      <dgm:prSet/>
      <dgm:spPr/>
      <dgm:t>
        <a:bodyPr/>
        <a:lstStyle/>
        <a:p>
          <a:endParaRPr lang="en-US"/>
        </a:p>
      </dgm:t>
    </dgm:pt>
    <dgm:pt modelId="{7364D142-6570-406A-A5CB-B86EE1F8937E}" type="sibTrans" cxnId="{73AB67E4-CC9A-4C80-918C-C1C6DF05AE43}">
      <dgm:prSet/>
      <dgm:spPr/>
      <dgm:t>
        <a:bodyPr/>
        <a:lstStyle/>
        <a:p>
          <a:endParaRPr lang="en-US"/>
        </a:p>
      </dgm:t>
    </dgm:pt>
    <dgm:pt modelId="{2BBB9EAA-9E45-427D-9E38-E355FBD3303B}">
      <dgm:prSet/>
      <dgm:spPr/>
      <dgm:t>
        <a:bodyPr/>
        <a:lstStyle/>
        <a:p>
          <a:r>
            <a:rPr lang="en-US" b="0"/>
            <a:t>Clans 			Somali people are divided into clans</a:t>
          </a:r>
        </a:p>
      </dgm:t>
    </dgm:pt>
    <dgm:pt modelId="{2A7598A0-D6CC-4A45-877B-57C17218A2CB}" type="parTrans" cxnId="{23CE04D9-F40B-4DE9-8369-288C7932E587}">
      <dgm:prSet/>
      <dgm:spPr/>
      <dgm:t>
        <a:bodyPr/>
        <a:lstStyle/>
        <a:p>
          <a:endParaRPr lang="en-US"/>
        </a:p>
      </dgm:t>
    </dgm:pt>
    <dgm:pt modelId="{32C873A6-66D8-4979-8EC5-A17CE9359C1D}" type="sibTrans" cxnId="{23CE04D9-F40B-4DE9-8369-288C7932E587}">
      <dgm:prSet/>
      <dgm:spPr/>
      <dgm:t>
        <a:bodyPr/>
        <a:lstStyle/>
        <a:p>
          <a:endParaRPr lang="en-US"/>
        </a:p>
      </dgm:t>
    </dgm:pt>
    <dgm:pt modelId="{14565FD5-EAA3-490D-A930-D1C9EC8B1C93}" type="pres">
      <dgm:prSet presAssocID="{6E1B1F79-ACE9-4AEA-80A5-2ED79927C3C1}" presName="linear" presStyleCnt="0">
        <dgm:presLayoutVars>
          <dgm:animLvl val="lvl"/>
          <dgm:resizeHandles val="exact"/>
        </dgm:presLayoutVars>
      </dgm:prSet>
      <dgm:spPr/>
    </dgm:pt>
    <dgm:pt modelId="{5D5B7023-0458-4DB8-A462-520F0A78670B}" type="pres">
      <dgm:prSet presAssocID="{B7CB4F80-BA6C-4F27-8638-CDAB84961CA5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4756E00-F5DC-49BC-92C7-C66B24E93027}" type="pres">
      <dgm:prSet presAssocID="{49D2292E-AB4A-44A1-9FE4-A6DEFA528528}" presName="spacer" presStyleCnt="0"/>
      <dgm:spPr/>
    </dgm:pt>
    <dgm:pt modelId="{9DDAA02B-C125-4476-B081-9A66C536844C}" type="pres">
      <dgm:prSet presAssocID="{76F73696-8853-4559-8698-6B4CC95393DF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75C4FD93-2698-4444-8F51-BFC7A8160220}" type="pres">
      <dgm:prSet presAssocID="{1C595D2C-1D0A-46FE-AD91-071C1B04D2E0}" presName="spacer" presStyleCnt="0"/>
      <dgm:spPr/>
    </dgm:pt>
    <dgm:pt modelId="{7DF91A44-D29A-426E-A6DC-3C8A1243F449}" type="pres">
      <dgm:prSet presAssocID="{E02297DF-3EFA-47E5-A1AA-DCD62DE59B58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42617AFA-B948-46EA-A349-E53C6E137DFB}" type="pres">
      <dgm:prSet presAssocID="{974114BF-BEF6-47A6-990E-9412386CBDC0}" presName="spacer" presStyleCnt="0"/>
      <dgm:spPr/>
    </dgm:pt>
    <dgm:pt modelId="{4A0F7E67-B179-4DCD-AFA8-9E241DF875FF}" type="pres">
      <dgm:prSet presAssocID="{2904E719-3FCE-4B9E-A7C5-60EA6D2F30C6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29CBF8F8-3FCB-422F-A538-84E23914E445}" type="pres">
      <dgm:prSet presAssocID="{02254C4B-A549-4E66-A8FD-A6619F41F450}" presName="spacer" presStyleCnt="0"/>
      <dgm:spPr/>
    </dgm:pt>
    <dgm:pt modelId="{F6C810E1-9274-4216-B8A5-8F8C8A5FA92D}" type="pres">
      <dgm:prSet presAssocID="{3BB9CB7A-4832-4597-9D43-8C99AA3442F9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84C6A7F8-6AA6-4341-B17C-55D827422050}" type="pres">
      <dgm:prSet presAssocID="{C7AC87C4-2CE3-456D-AC03-80F811ECCD75}" presName="spacer" presStyleCnt="0"/>
      <dgm:spPr/>
    </dgm:pt>
    <dgm:pt modelId="{066B4961-6A88-4588-B4C9-B3C45F9A081E}" type="pres">
      <dgm:prSet presAssocID="{8FC2006B-F7D0-42F4-8E20-56B0289E293F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CD05D0ED-B268-4E77-AC8E-4845264D07E9}" type="pres">
      <dgm:prSet presAssocID="{0130F622-26E6-4962-8B5A-BDBDA2919362}" presName="spacer" presStyleCnt="0"/>
      <dgm:spPr/>
    </dgm:pt>
    <dgm:pt modelId="{0231F5DB-69D9-4822-888E-F16E92D1DCC7}" type="pres">
      <dgm:prSet presAssocID="{0E47AA76-31BC-4956-A292-8811CF6A0D73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750B1B92-302C-4B98-8D9D-12B61AAD1576}" type="pres">
      <dgm:prSet presAssocID="{EC171E37-E6C2-4CD2-BBF9-DE18A4355C37}" presName="spacer" presStyleCnt="0"/>
      <dgm:spPr/>
    </dgm:pt>
    <dgm:pt modelId="{19BB8095-1AA8-4F68-9171-BE38A801EDBF}" type="pres">
      <dgm:prSet presAssocID="{116B4EB5-92B8-45B1-A2CB-D42E8B4AC7EE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9BF02284-4D72-4F9C-BF80-D677D1DE3195}" type="pres">
      <dgm:prSet presAssocID="{7364D142-6570-406A-A5CB-B86EE1F8937E}" presName="spacer" presStyleCnt="0"/>
      <dgm:spPr/>
    </dgm:pt>
    <dgm:pt modelId="{E5D1994B-9BD8-4979-B4DD-EF386856F294}" type="pres">
      <dgm:prSet presAssocID="{2BBB9EAA-9E45-427D-9E38-E355FBD3303B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B138D614-EC23-4817-B157-7CFB4EC88DD1}" type="presOf" srcId="{2904E719-3FCE-4B9E-A7C5-60EA6D2F30C6}" destId="{4A0F7E67-B179-4DCD-AFA8-9E241DF875FF}" srcOrd="0" destOrd="0" presId="urn:microsoft.com/office/officeart/2005/8/layout/vList2"/>
    <dgm:cxn modelId="{F3D2C516-2528-4D1B-AAC8-A333CDB21E7F}" type="presOf" srcId="{B7CB4F80-BA6C-4F27-8638-CDAB84961CA5}" destId="{5D5B7023-0458-4DB8-A462-520F0A78670B}" srcOrd="0" destOrd="0" presId="urn:microsoft.com/office/officeart/2005/8/layout/vList2"/>
    <dgm:cxn modelId="{E1D59123-B825-4E27-98CD-CA6A4AB7FAB5}" srcId="{6E1B1F79-ACE9-4AEA-80A5-2ED79927C3C1}" destId="{3BB9CB7A-4832-4597-9D43-8C99AA3442F9}" srcOrd="4" destOrd="0" parTransId="{3842E081-7E20-4EF5-B103-6548C41B8BC7}" sibTransId="{C7AC87C4-2CE3-456D-AC03-80F811ECCD75}"/>
    <dgm:cxn modelId="{2EC22629-EA88-4DAA-972D-BA31AB10F67A}" type="presOf" srcId="{E02297DF-3EFA-47E5-A1AA-DCD62DE59B58}" destId="{7DF91A44-D29A-426E-A6DC-3C8A1243F449}" srcOrd="0" destOrd="0" presId="urn:microsoft.com/office/officeart/2005/8/layout/vList2"/>
    <dgm:cxn modelId="{07B20432-01FB-4ABC-A814-205DBEB081AC}" type="presOf" srcId="{116B4EB5-92B8-45B1-A2CB-D42E8B4AC7EE}" destId="{19BB8095-1AA8-4F68-9171-BE38A801EDBF}" srcOrd="0" destOrd="0" presId="urn:microsoft.com/office/officeart/2005/8/layout/vList2"/>
    <dgm:cxn modelId="{8A5CAF3F-F7FB-4C44-BCF9-B18AD2DFF21C}" type="presOf" srcId="{6E1B1F79-ACE9-4AEA-80A5-2ED79927C3C1}" destId="{14565FD5-EAA3-490D-A930-D1C9EC8B1C93}" srcOrd="0" destOrd="0" presId="urn:microsoft.com/office/officeart/2005/8/layout/vList2"/>
    <dgm:cxn modelId="{F040E047-9904-4FD5-B581-15E70A180DFD}" type="presOf" srcId="{8FC2006B-F7D0-42F4-8E20-56B0289E293F}" destId="{066B4961-6A88-4588-B4C9-B3C45F9A081E}" srcOrd="0" destOrd="0" presId="urn:microsoft.com/office/officeart/2005/8/layout/vList2"/>
    <dgm:cxn modelId="{5E0E9A4C-C7F2-4528-9EF7-627EF4EAC673}" srcId="{6E1B1F79-ACE9-4AEA-80A5-2ED79927C3C1}" destId="{0E47AA76-31BC-4956-A292-8811CF6A0D73}" srcOrd="6" destOrd="0" parTransId="{FF8017AF-A64A-4AB2-AD26-D69F6467593F}" sibTransId="{EC171E37-E6C2-4CD2-BBF9-DE18A4355C37}"/>
    <dgm:cxn modelId="{2423646F-9DA8-4745-B6B2-AAF07CC43298}" srcId="{6E1B1F79-ACE9-4AEA-80A5-2ED79927C3C1}" destId="{B7CB4F80-BA6C-4F27-8638-CDAB84961CA5}" srcOrd="0" destOrd="0" parTransId="{E5074433-A9F2-4713-B767-744BC769A8D1}" sibTransId="{49D2292E-AB4A-44A1-9FE4-A6DEFA528528}"/>
    <dgm:cxn modelId="{93455872-B160-478B-B922-F2C973C57A1D}" type="presOf" srcId="{0E47AA76-31BC-4956-A292-8811CF6A0D73}" destId="{0231F5DB-69D9-4822-888E-F16E92D1DCC7}" srcOrd="0" destOrd="0" presId="urn:microsoft.com/office/officeart/2005/8/layout/vList2"/>
    <dgm:cxn modelId="{9DF51876-58F4-4BEB-BC04-6E3732D65768}" srcId="{6E1B1F79-ACE9-4AEA-80A5-2ED79927C3C1}" destId="{2904E719-3FCE-4B9E-A7C5-60EA6D2F30C6}" srcOrd="3" destOrd="0" parTransId="{CC4406FA-8819-4B9B-B674-501404FFAC8F}" sibTransId="{02254C4B-A549-4E66-A8FD-A6619F41F450}"/>
    <dgm:cxn modelId="{989D438C-DEFB-4BB0-BF6F-5C2F88C5F1B9}" type="presOf" srcId="{2BBB9EAA-9E45-427D-9E38-E355FBD3303B}" destId="{E5D1994B-9BD8-4979-B4DD-EF386856F294}" srcOrd="0" destOrd="0" presId="urn:microsoft.com/office/officeart/2005/8/layout/vList2"/>
    <dgm:cxn modelId="{D421D19D-8400-44A0-8010-66383490F5DA}" srcId="{6E1B1F79-ACE9-4AEA-80A5-2ED79927C3C1}" destId="{8FC2006B-F7D0-42F4-8E20-56B0289E293F}" srcOrd="5" destOrd="0" parTransId="{0863AFCB-CEA3-4DC7-859B-DAE856539BBE}" sibTransId="{0130F622-26E6-4962-8B5A-BDBDA2919362}"/>
    <dgm:cxn modelId="{23CE04D9-F40B-4DE9-8369-288C7932E587}" srcId="{6E1B1F79-ACE9-4AEA-80A5-2ED79927C3C1}" destId="{2BBB9EAA-9E45-427D-9E38-E355FBD3303B}" srcOrd="8" destOrd="0" parTransId="{2A7598A0-D6CC-4A45-877B-57C17218A2CB}" sibTransId="{32C873A6-66D8-4979-8EC5-A17CE9359C1D}"/>
    <dgm:cxn modelId="{40361EE4-5EAF-4888-B635-BC05B36F7777}" srcId="{6E1B1F79-ACE9-4AEA-80A5-2ED79927C3C1}" destId="{E02297DF-3EFA-47E5-A1AA-DCD62DE59B58}" srcOrd="2" destOrd="0" parTransId="{97081FB8-65C7-45DB-91F5-519D681FC733}" sibTransId="{974114BF-BEF6-47A6-990E-9412386CBDC0}"/>
    <dgm:cxn modelId="{73AB67E4-CC9A-4C80-918C-C1C6DF05AE43}" srcId="{6E1B1F79-ACE9-4AEA-80A5-2ED79927C3C1}" destId="{116B4EB5-92B8-45B1-A2CB-D42E8B4AC7EE}" srcOrd="7" destOrd="0" parTransId="{08D20A43-00E5-47FD-87E5-93CC7B623F0C}" sibTransId="{7364D142-6570-406A-A5CB-B86EE1F8937E}"/>
    <dgm:cxn modelId="{8C2871E8-166E-493A-B79D-42F67B096D36}" type="presOf" srcId="{76F73696-8853-4559-8698-6B4CC95393DF}" destId="{9DDAA02B-C125-4476-B081-9A66C536844C}" srcOrd="0" destOrd="0" presId="urn:microsoft.com/office/officeart/2005/8/layout/vList2"/>
    <dgm:cxn modelId="{C6F24FED-798A-42BF-94C4-3E07B57EE9F1}" type="presOf" srcId="{3BB9CB7A-4832-4597-9D43-8C99AA3442F9}" destId="{F6C810E1-9274-4216-B8A5-8F8C8A5FA92D}" srcOrd="0" destOrd="0" presId="urn:microsoft.com/office/officeart/2005/8/layout/vList2"/>
    <dgm:cxn modelId="{3372CCF2-022A-4D7B-84AB-5B4D3E11BF88}" srcId="{6E1B1F79-ACE9-4AEA-80A5-2ED79927C3C1}" destId="{76F73696-8853-4559-8698-6B4CC95393DF}" srcOrd="1" destOrd="0" parTransId="{71032DBA-59BD-4EA5-B509-28CCC3DD8EAD}" sibTransId="{1C595D2C-1D0A-46FE-AD91-071C1B04D2E0}"/>
    <dgm:cxn modelId="{D378502B-CAE4-42CA-9B26-ABEBBB89B93B}" type="presParOf" srcId="{14565FD5-EAA3-490D-A930-D1C9EC8B1C93}" destId="{5D5B7023-0458-4DB8-A462-520F0A78670B}" srcOrd="0" destOrd="0" presId="urn:microsoft.com/office/officeart/2005/8/layout/vList2"/>
    <dgm:cxn modelId="{045460BC-A7CB-4ED5-A26F-68D335F0574A}" type="presParOf" srcId="{14565FD5-EAA3-490D-A930-D1C9EC8B1C93}" destId="{24756E00-F5DC-49BC-92C7-C66B24E93027}" srcOrd="1" destOrd="0" presId="urn:microsoft.com/office/officeart/2005/8/layout/vList2"/>
    <dgm:cxn modelId="{1B0E6B50-3208-4ED5-AC20-2781A62E7632}" type="presParOf" srcId="{14565FD5-EAA3-490D-A930-D1C9EC8B1C93}" destId="{9DDAA02B-C125-4476-B081-9A66C536844C}" srcOrd="2" destOrd="0" presId="urn:microsoft.com/office/officeart/2005/8/layout/vList2"/>
    <dgm:cxn modelId="{8EFE07E2-F6AA-4C87-90A6-334C34C374A9}" type="presParOf" srcId="{14565FD5-EAA3-490D-A930-D1C9EC8B1C93}" destId="{75C4FD93-2698-4444-8F51-BFC7A8160220}" srcOrd="3" destOrd="0" presId="urn:microsoft.com/office/officeart/2005/8/layout/vList2"/>
    <dgm:cxn modelId="{A795A35C-B597-4456-8619-46732AAF1206}" type="presParOf" srcId="{14565FD5-EAA3-490D-A930-D1C9EC8B1C93}" destId="{7DF91A44-D29A-426E-A6DC-3C8A1243F449}" srcOrd="4" destOrd="0" presId="urn:microsoft.com/office/officeart/2005/8/layout/vList2"/>
    <dgm:cxn modelId="{649E75FF-3A39-40F5-BB12-0C51E035E18B}" type="presParOf" srcId="{14565FD5-EAA3-490D-A930-D1C9EC8B1C93}" destId="{42617AFA-B948-46EA-A349-E53C6E137DFB}" srcOrd="5" destOrd="0" presId="urn:microsoft.com/office/officeart/2005/8/layout/vList2"/>
    <dgm:cxn modelId="{1249D17C-AD54-4E52-952A-A166994335C3}" type="presParOf" srcId="{14565FD5-EAA3-490D-A930-D1C9EC8B1C93}" destId="{4A0F7E67-B179-4DCD-AFA8-9E241DF875FF}" srcOrd="6" destOrd="0" presId="urn:microsoft.com/office/officeart/2005/8/layout/vList2"/>
    <dgm:cxn modelId="{2EFEE719-B6CE-4CF6-A1DF-E0A7EA9252E7}" type="presParOf" srcId="{14565FD5-EAA3-490D-A930-D1C9EC8B1C93}" destId="{29CBF8F8-3FCB-422F-A538-84E23914E445}" srcOrd="7" destOrd="0" presId="urn:microsoft.com/office/officeart/2005/8/layout/vList2"/>
    <dgm:cxn modelId="{66246478-D2B2-4B66-817A-49945F6B7BE2}" type="presParOf" srcId="{14565FD5-EAA3-490D-A930-D1C9EC8B1C93}" destId="{F6C810E1-9274-4216-B8A5-8F8C8A5FA92D}" srcOrd="8" destOrd="0" presId="urn:microsoft.com/office/officeart/2005/8/layout/vList2"/>
    <dgm:cxn modelId="{730317DC-258F-450B-9B30-E0B17E072F82}" type="presParOf" srcId="{14565FD5-EAA3-490D-A930-D1C9EC8B1C93}" destId="{84C6A7F8-6AA6-4341-B17C-55D827422050}" srcOrd="9" destOrd="0" presId="urn:microsoft.com/office/officeart/2005/8/layout/vList2"/>
    <dgm:cxn modelId="{52E1235A-7180-4D16-B5AA-DB764C9E6E5C}" type="presParOf" srcId="{14565FD5-EAA3-490D-A930-D1C9EC8B1C93}" destId="{066B4961-6A88-4588-B4C9-B3C45F9A081E}" srcOrd="10" destOrd="0" presId="urn:microsoft.com/office/officeart/2005/8/layout/vList2"/>
    <dgm:cxn modelId="{08DB918E-F9DC-41B8-B2F6-D8A58625A386}" type="presParOf" srcId="{14565FD5-EAA3-490D-A930-D1C9EC8B1C93}" destId="{CD05D0ED-B268-4E77-AC8E-4845264D07E9}" srcOrd="11" destOrd="0" presId="urn:microsoft.com/office/officeart/2005/8/layout/vList2"/>
    <dgm:cxn modelId="{3DD9B048-F468-4C99-81C6-EEBBC4C76E46}" type="presParOf" srcId="{14565FD5-EAA3-490D-A930-D1C9EC8B1C93}" destId="{0231F5DB-69D9-4822-888E-F16E92D1DCC7}" srcOrd="12" destOrd="0" presId="urn:microsoft.com/office/officeart/2005/8/layout/vList2"/>
    <dgm:cxn modelId="{8A4417DA-5D84-4844-833B-D04ED0B4B96D}" type="presParOf" srcId="{14565FD5-EAA3-490D-A930-D1C9EC8B1C93}" destId="{750B1B92-302C-4B98-8D9D-12B61AAD1576}" srcOrd="13" destOrd="0" presId="urn:microsoft.com/office/officeart/2005/8/layout/vList2"/>
    <dgm:cxn modelId="{D4717BF7-CD15-4F16-BE25-173AF44B493A}" type="presParOf" srcId="{14565FD5-EAA3-490D-A930-D1C9EC8B1C93}" destId="{19BB8095-1AA8-4F68-9171-BE38A801EDBF}" srcOrd="14" destOrd="0" presId="urn:microsoft.com/office/officeart/2005/8/layout/vList2"/>
    <dgm:cxn modelId="{B1D8C9AC-6B9E-4621-A0F0-E398E99BA658}" type="presParOf" srcId="{14565FD5-EAA3-490D-A930-D1C9EC8B1C93}" destId="{9BF02284-4D72-4F9C-BF80-D677D1DE3195}" srcOrd="15" destOrd="0" presId="urn:microsoft.com/office/officeart/2005/8/layout/vList2"/>
    <dgm:cxn modelId="{6F707714-FC92-4255-8340-8F7D49C54B9C}" type="presParOf" srcId="{14565FD5-EAA3-490D-A930-D1C9EC8B1C93}" destId="{E5D1994B-9BD8-4979-B4DD-EF386856F29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B7023-0458-4DB8-A462-520F0A78670B}">
      <dsp:nvSpPr>
        <dsp:cNvPr id="0" name=""/>
        <dsp:cNvSpPr/>
      </dsp:nvSpPr>
      <dsp:spPr>
        <a:xfrm>
          <a:off x="0" y="83978"/>
          <a:ext cx="10455964" cy="48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Population		17 million</a:t>
          </a:r>
        </a:p>
      </dsp:txBody>
      <dsp:txXfrm>
        <a:off x="23645" y="107623"/>
        <a:ext cx="10408674" cy="437090"/>
      </dsp:txXfrm>
    </dsp:sp>
    <dsp:sp modelId="{9DDAA02B-C125-4476-B081-9A66C536844C}">
      <dsp:nvSpPr>
        <dsp:cNvPr id="0" name=""/>
        <dsp:cNvSpPr/>
      </dsp:nvSpPr>
      <dsp:spPr>
        <a:xfrm>
          <a:off x="0" y="634598"/>
          <a:ext cx="10455964" cy="48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GDP			$13.3 billion</a:t>
          </a:r>
        </a:p>
      </dsp:txBody>
      <dsp:txXfrm>
        <a:off x="23645" y="658243"/>
        <a:ext cx="10408674" cy="437090"/>
      </dsp:txXfrm>
    </dsp:sp>
    <dsp:sp modelId="{7DF91A44-D29A-426E-A6DC-3C8A1243F449}">
      <dsp:nvSpPr>
        <dsp:cNvPr id="0" name=""/>
        <dsp:cNvSpPr/>
      </dsp:nvSpPr>
      <dsp:spPr>
        <a:xfrm>
          <a:off x="0" y="1185218"/>
          <a:ext cx="10455964" cy="48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Currency		Somali Shillings</a:t>
          </a:r>
        </a:p>
      </dsp:txBody>
      <dsp:txXfrm>
        <a:off x="23645" y="1208863"/>
        <a:ext cx="10408674" cy="437090"/>
      </dsp:txXfrm>
    </dsp:sp>
    <dsp:sp modelId="{4A0F7E67-B179-4DCD-AFA8-9E241DF875FF}">
      <dsp:nvSpPr>
        <dsp:cNvPr id="0" name=""/>
        <dsp:cNvSpPr/>
      </dsp:nvSpPr>
      <dsp:spPr>
        <a:xfrm>
          <a:off x="0" y="1735838"/>
          <a:ext cx="10455964" cy="48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Agriculture		65% of the GDP</a:t>
          </a:r>
        </a:p>
      </dsp:txBody>
      <dsp:txXfrm>
        <a:off x="23645" y="1759483"/>
        <a:ext cx="10408674" cy="437090"/>
      </dsp:txXfrm>
    </dsp:sp>
    <dsp:sp modelId="{F6C810E1-9274-4216-B8A5-8F8C8A5FA92D}">
      <dsp:nvSpPr>
        <dsp:cNvPr id="0" name=""/>
        <dsp:cNvSpPr/>
      </dsp:nvSpPr>
      <dsp:spPr>
        <a:xfrm>
          <a:off x="0" y="2286458"/>
          <a:ext cx="10455964" cy="48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Coastline		3,333 km the largest in mainland Africa</a:t>
          </a:r>
        </a:p>
      </dsp:txBody>
      <dsp:txXfrm>
        <a:off x="23645" y="2310103"/>
        <a:ext cx="10408674" cy="437090"/>
      </dsp:txXfrm>
    </dsp:sp>
    <dsp:sp modelId="{066B4961-6A88-4588-B4C9-B3C45F9A081E}">
      <dsp:nvSpPr>
        <dsp:cNvPr id="0" name=""/>
        <dsp:cNvSpPr/>
      </dsp:nvSpPr>
      <dsp:spPr>
        <a:xfrm>
          <a:off x="0" y="2837078"/>
          <a:ext cx="10455964" cy="48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Major Cities		Mogadishu, Baidoa, Hargeisa, Kismayo </a:t>
          </a:r>
        </a:p>
      </dsp:txBody>
      <dsp:txXfrm>
        <a:off x="23645" y="2860723"/>
        <a:ext cx="10408674" cy="437090"/>
      </dsp:txXfrm>
    </dsp:sp>
    <dsp:sp modelId="{0231F5DB-69D9-4822-888E-F16E92D1DCC7}">
      <dsp:nvSpPr>
        <dsp:cNvPr id="0" name=""/>
        <dsp:cNvSpPr/>
      </dsp:nvSpPr>
      <dsp:spPr>
        <a:xfrm>
          <a:off x="0" y="3387698"/>
          <a:ext cx="10455964" cy="48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Language		Somali, Arabic, Italian, Swahili &amp; English</a:t>
          </a:r>
        </a:p>
      </dsp:txBody>
      <dsp:txXfrm>
        <a:off x="23645" y="3411343"/>
        <a:ext cx="10408674" cy="437090"/>
      </dsp:txXfrm>
    </dsp:sp>
    <dsp:sp modelId="{19BB8095-1AA8-4F68-9171-BE38A801EDBF}">
      <dsp:nvSpPr>
        <dsp:cNvPr id="0" name=""/>
        <dsp:cNvSpPr/>
      </dsp:nvSpPr>
      <dsp:spPr>
        <a:xfrm>
          <a:off x="0" y="3938318"/>
          <a:ext cx="10455964" cy="48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Religion		Muslim	</a:t>
          </a:r>
        </a:p>
      </dsp:txBody>
      <dsp:txXfrm>
        <a:off x="23645" y="3961963"/>
        <a:ext cx="10408674" cy="437090"/>
      </dsp:txXfrm>
    </dsp:sp>
    <dsp:sp modelId="{E5D1994B-9BD8-4979-B4DD-EF386856F294}">
      <dsp:nvSpPr>
        <dsp:cNvPr id="0" name=""/>
        <dsp:cNvSpPr/>
      </dsp:nvSpPr>
      <dsp:spPr>
        <a:xfrm>
          <a:off x="0" y="4488938"/>
          <a:ext cx="10455964" cy="484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/>
            <a:t>Clans 			Somali people are divided into clans</a:t>
          </a:r>
        </a:p>
      </dsp:txBody>
      <dsp:txXfrm>
        <a:off x="23645" y="4512583"/>
        <a:ext cx="10408674" cy="437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7914-B979-D441-9584-07C203378D4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8216B-BE00-0B44-858C-A4D22CFBA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DCE22C9A-30B6-12EB-423C-34454BE2D734}"/>
              </a:ext>
            </a:extLst>
          </p:cNvPr>
          <p:cNvSpPr/>
          <p:nvPr userDrawn="1"/>
        </p:nvSpPr>
        <p:spPr>
          <a:xfrm rot="16200000">
            <a:off x="3838487" y="-1434547"/>
            <a:ext cx="4515026" cy="97270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99FF514-642F-4BAD-3895-ABFCE02A75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3489966 w 12191999"/>
              <a:gd name="connsiteY0" fmla="*/ 1171488 h 6857999"/>
              <a:gd name="connsiteX1" fmla="*/ 1232453 w 12191999"/>
              <a:gd name="connsiteY1" fmla="*/ 3429001 h 6857999"/>
              <a:gd name="connsiteX2" fmla="*/ 3489966 w 12191999"/>
              <a:gd name="connsiteY2" fmla="*/ 5686514 h 6857999"/>
              <a:gd name="connsiteX3" fmla="*/ 8702034 w 12191999"/>
              <a:gd name="connsiteY3" fmla="*/ 5686514 h 6857999"/>
              <a:gd name="connsiteX4" fmla="*/ 10959548 w 12191999"/>
              <a:gd name="connsiteY4" fmla="*/ 3429001 h 6857999"/>
              <a:gd name="connsiteX5" fmla="*/ 8702034 w 12191999"/>
              <a:gd name="connsiteY5" fmla="*/ 1171488 h 6857999"/>
              <a:gd name="connsiteX6" fmla="*/ 0 w 12191999"/>
              <a:gd name="connsiteY6" fmla="*/ 0 h 6857999"/>
              <a:gd name="connsiteX7" fmla="*/ 12191999 w 12191999"/>
              <a:gd name="connsiteY7" fmla="*/ 0 h 6857999"/>
              <a:gd name="connsiteX8" fmla="*/ 12191999 w 12191999"/>
              <a:gd name="connsiteY8" fmla="*/ 6857999 h 6857999"/>
              <a:gd name="connsiteX9" fmla="*/ 0 w 12191999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7999">
                <a:moveTo>
                  <a:pt x="3489966" y="1171488"/>
                </a:moveTo>
                <a:cubicBezTo>
                  <a:pt x="2243176" y="1171488"/>
                  <a:pt x="1232453" y="2182211"/>
                  <a:pt x="1232453" y="3429001"/>
                </a:cubicBezTo>
                <a:cubicBezTo>
                  <a:pt x="1232453" y="4675791"/>
                  <a:pt x="2243176" y="5686514"/>
                  <a:pt x="3489966" y="5686514"/>
                </a:cubicBezTo>
                <a:lnTo>
                  <a:pt x="8702034" y="5686514"/>
                </a:lnTo>
                <a:cubicBezTo>
                  <a:pt x="9948824" y="5686514"/>
                  <a:pt x="10959548" y="4675791"/>
                  <a:pt x="10959548" y="3429001"/>
                </a:cubicBezTo>
                <a:cubicBezTo>
                  <a:pt x="10959548" y="2182211"/>
                  <a:pt x="9948824" y="1171488"/>
                  <a:pt x="8702034" y="117148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88" y="2724912"/>
            <a:ext cx="8037576" cy="932688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C8CEB3A4-8583-3114-2BDD-D7AE1CABCD1D}"/>
              </a:ext>
            </a:extLst>
          </p:cNvPr>
          <p:cNvSpPr/>
          <p:nvPr userDrawn="1"/>
        </p:nvSpPr>
        <p:spPr>
          <a:xfrm rot="16200000">
            <a:off x="4177443" y="-1088756"/>
            <a:ext cx="3837115" cy="903551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379338-7AB7-4007-F741-779D078C8084}"/>
              </a:ext>
            </a:extLst>
          </p:cNvPr>
          <p:cNvCxnSpPr>
            <a:cxnSpLocks/>
          </p:cNvCxnSpPr>
          <p:nvPr userDrawn="1"/>
        </p:nvCxnSpPr>
        <p:spPr>
          <a:xfrm>
            <a:off x="2607501" y="4008970"/>
            <a:ext cx="69769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3128" y="3831336"/>
            <a:ext cx="3291840" cy="521208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08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96" y="1673352"/>
            <a:ext cx="5157216" cy="338328"/>
          </a:xfrm>
        </p:spPr>
        <p:txBody>
          <a:bodyPr anchor="t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2176272"/>
            <a:ext cx="4443984" cy="156362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8096" y="4114800"/>
            <a:ext cx="5157216" cy="338328"/>
          </a:xfrm>
        </p:spPr>
        <p:txBody>
          <a:bodyPr anchor="t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0352" y="4617720"/>
            <a:ext cx="4443984" cy="1563624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6480264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1440363F-8B44-DEEA-CA7B-6EC275DE9BB0}"/>
              </a:ext>
            </a:extLst>
          </p:cNvPr>
          <p:cNvSpPr/>
          <p:nvPr userDrawn="1"/>
        </p:nvSpPr>
        <p:spPr>
          <a:xfrm>
            <a:off x="6928320" y="692650"/>
            <a:ext cx="3474720" cy="539496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90DE099-D4CE-AF4C-15A9-B5ED3DCFBD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5480" y="834382"/>
            <a:ext cx="3200400" cy="5111496"/>
          </a:xfrm>
          <a:custGeom>
            <a:avLst/>
            <a:gdLst>
              <a:gd name="connsiteX0" fmla="*/ 1600200 w 3200400"/>
              <a:gd name="connsiteY0" fmla="*/ 0 h 5111496"/>
              <a:gd name="connsiteX1" fmla="*/ 3200400 w 3200400"/>
              <a:gd name="connsiteY1" fmla="*/ 1600200 h 5111496"/>
              <a:gd name="connsiteX2" fmla="*/ 3200400 w 3200400"/>
              <a:gd name="connsiteY2" fmla="*/ 3511296 h 5111496"/>
              <a:gd name="connsiteX3" fmla="*/ 1600200 w 3200400"/>
              <a:gd name="connsiteY3" fmla="*/ 5111496 h 5111496"/>
              <a:gd name="connsiteX4" fmla="*/ 0 w 3200400"/>
              <a:gd name="connsiteY4" fmla="*/ 3511296 h 5111496"/>
              <a:gd name="connsiteX5" fmla="*/ 0 w 3200400"/>
              <a:gd name="connsiteY5" fmla="*/ 1600200 h 5111496"/>
              <a:gd name="connsiteX6" fmla="*/ 1600200 w 3200400"/>
              <a:gd name="connsiteY6" fmla="*/ 0 h 511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400" h="5111496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lnTo>
                  <a:pt x="3200400" y="3511296"/>
                </a:lnTo>
                <a:cubicBezTo>
                  <a:pt x="3200400" y="4395062"/>
                  <a:pt x="2483966" y="5111496"/>
                  <a:pt x="1600200" y="5111496"/>
                </a:cubicBezTo>
                <a:cubicBezTo>
                  <a:pt x="716434" y="5111496"/>
                  <a:pt x="0" y="4395062"/>
                  <a:pt x="0" y="3511296"/>
                </a:cubicBezTo>
                <a:lnTo>
                  <a:pt x="0" y="1600200"/>
                </a:ln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en-US" sz="1400"/>
            </a:lvl1pPr>
          </a:lstStyle>
          <a:p>
            <a:pPr marL="228600" lvl="0" indent="-22860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065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3A8960C-A12E-D82A-6B11-91A17BB387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659514"/>
            <a:ext cx="12188952" cy="71323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9432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9976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11137392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C5E0B4-4989-E17B-6DAA-16B8AFB102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2208" y="2788920"/>
            <a:ext cx="2926080" cy="502920"/>
          </a:xfrm>
        </p:spPr>
        <p:txBody>
          <a:bodyPr anchor="ctr"/>
          <a:lstStyle>
            <a:lvl1pPr marL="0" indent="0"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6DEF40E-B278-4F59-AAF8-8468E2B08F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75320" y="3383280"/>
            <a:ext cx="3310128" cy="257860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838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03890E5-21F7-5145-68D0-81916C073BFE}"/>
              </a:ext>
            </a:extLst>
          </p:cNvPr>
          <p:cNvSpPr/>
          <p:nvPr userDrawn="1"/>
        </p:nvSpPr>
        <p:spPr>
          <a:xfrm>
            <a:off x="7607808" y="2505456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6338A-E3B7-F581-6979-B6DB684C8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7888" y="0"/>
            <a:ext cx="2203704" cy="6464808"/>
          </a:xfrm>
          <a:custGeom>
            <a:avLst/>
            <a:gdLst>
              <a:gd name="connsiteX0" fmla="*/ 0 w 2203704"/>
              <a:gd name="connsiteY0" fmla="*/ 5604176 h 6464808"/>
              <a:gd name="connsiteX1" fmla="*/ 130276 w 2203704"/>
              <a:gd name="connsiteY1" fmla="*/ 5701594 h 6464808"/>
              <a:gd name="connsiteX2" fmla="*/ 1107192 w 2203704"/>
              <a:gd name="connsiteY2" fmla="*/ 6000000 h 6464808"/>
              <a:gd name="connsiteX3" fmla="*/ 2084109 w 2203704"/>
              <a:gd name="connsiteY3" fmla="*/ 5701594 h 6464808"/>
              <a:gd name="connsiteX4" fmla="*/ 2203704 w 2203704"/>
              <a:gd name="connsiteY4" fmla="*/ 5612162 h 6464808"/>
              <a:gd name="connsiteX5" fmla="*/ 2203704 w 2203704"/>
              <a:gd name="connsiteY5" fmla="*/ 6464808 h 6464808"/>
              <a:gd name="connsiteX6" fmla="*/ 0 w 2203704"/>
              <a:gd name="connsiteY6" fmla="*/ 6464808 h 6464808"/>
              <a:gd name="connsiteX7" fmla="*/ 0 w 2203704"/>
              <a:gd name="connsiteY7" fmla="*/ 0 h 6464808"/>
              <a:gd name="connsiteX8" fmla="*/ 2203704 w 2203704"/>
              <a:gd name="connsiteY8" fmla="*/ 0 h 6464808"/>
              <a:gd name="connsiteX9" fmla="*/ 2203704 w 2203704"/>
              <a:gd name="connsiteY9" fmla="*/ 2893295 h 6464808"/>
              <a:gd name="connsiteX10" fmla="*/ 2084109 w 2203704"/>
              <a:gd name="connsiteY10" fmla="*/ 2803863 h 6464808"/>
              <a:gd name="connsiteX11" fmla="*/ 1107192 w 2203704"/>
              <a:gd name="connsiteY11" fmla="*/ 2505456 h 6464808"/>
              <a:gd name="connsiteX12" fmla="*/ 130276 w 2203704"/>
              <a:gd name="connsiteY12" fmla="*/ 2803863 h 6464808"/>
              <a:gd name="connsiteX13" fmla="*/ 0 w 2203704"/>
              <a:gd name="connsiteY13" fmla="*/ 2901281 h 64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3704" h="6464808">
                <a:moveTo>
                  <a:pt x="0" y="5604176"/>
                </a:moveTo>
                <a:lnTo>
                  <a:pt x="130276" y="5701594"/>
                </a:lnTo>
                <a:cubicBezTo>
                  <a:pt x="409142" y="5889992"/>
                  <a:pt x="745320" y="6000000"/>
                  <a:pt x="1107192" y="6000000"/>
                </a:cubicBezTo>
                <a:cubicBezTo>
                  <a:pt x="1469064" y="6000000"/>
                  <a:pt x="1805242" y="5889992"/>
                  <a:pt x="2084109" y="5701594"/>
                </a:cubicBezTo>
                <a:lnTo>
                  <a:pt x="2203704" y="5612162"/>
                </a:lnTo>
                <a:lnTo>
                  <a:pt x="2203704" y="6464808"/>
                </a:lnTo>
                <a:lnTo>
                  <a:pt x="0" y="6464808"/>
                </a:lnTo>
                <a:close/>
                <a:moveTo>
                  <a:pt x="0" y="0"/>
                </a:moveTo>
                <a:lnTo>
                  <a:pt x="2203704" y="0"/>
                </a:lnTo>
                <a:lnTo>
                  <a:pt x="2203704" y="2893295"/>
                </a:lnTo>
                <a:lnTo>
                  <a:pt x="2084109" y="2803863"/>
                </a:lnTo>
                <a:cubicBezTo>
                  <a:pt x="1805242" y="2615464"/>
                  <a:pt x="1469064" y="2505456"/>
                  <a:pt x="1107192" y="2505456"/>
                </a:cubicBezTo>
                <a:cubicBezTo>
                  <a:pt x="745320" y="2505456"/>
                  <a:pt x="409142" y="2615464"/>
                  <a:pt x="130276" y="2803863"/>
                </a:cubicBezTo>
                <a:lnTo>
                  <a:pt x="0" y="2901281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38912"/>
            <a:ext cx="6208776" cy="9326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8056" y="1709928"/>
            <a:ext cx="4709160" cy="3008376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None/>
              <a:defRPr sz="1600">
                <a:latin typeface="Georgia Pro" panose="02040502050405020303" pitchFamily="18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1885950" indent="-28575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09744" y="2707392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2F918-8726-F0C7-3DD5-8FC63F1C2A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E2775-2A6A-4308-A03B-DE565C253C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CDCBE-5B6E-9248-8031-5FEF6459FE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4FE8F1C-630A-10D8-9945-20F2BFD69584}"/>
              </a:ext>
            </a:extLst>
          </p:cNvPr>
          <p:cNvSpPr/>
          <p:nvPr userDrawn="1"/>
        </p:nvSpPr>
        <p:spPr>
          <a:xfrm>
            <a:off x="571500" y="4789316"/>
            <a:ext cx="11048999" cy="93482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2B26C0-A3BE-7202-44B2-9E5D9C9000BF}"/>
              </a:ext>
            </a:extLst>
          </p:cNvPr>
          <p:cNvSpPr/>
          <p:nvPr userDrawn="1"/>
        </p:nvSpPr>
        <p:spPr>
          <a:xfrm>
            <a:off x="3843315" y="1856545"/>
            <a:ext cx="4467272" cy="4467272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252A8E6-299E-7E66-3182-88FB338786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6076951 w 12191999"/>
              <a:gd name="connsiteY0" fmla="*/ 1856545 h 6857999"/>
              <a:gd name="connsiteX1" fmla="*/ 3843315 w 12191999"/>
              <a:gd name="connsiteY1" fmla="*/ 4090181 h 6857999"/>
              <a:gd name="connsiteX2" fmla="*/ 3943735 w 12191999"/>
              <a:gd name="connsiteY2" fmla="*/ 4754396 h 6857999"/>
              <a:gd name="connsiteX3" fmla="*/ 3956516 w 12191999"/>
              <a:gd name="connsiteY3" fmla="*/ 4789316 h 6857999"/>
              <a:gd name="connsiteX4" fmla="*/ 571500 w 12191999"/>
              <a:gd name="connsiteY4" fmla="*/ 4789316 h 6857999"/>
              <a:gd name="connsiteX5" fmla="*/ 571500 w 12191999"/>
              <a:gd name="connsiteY5" fmla="*/ 5724144 h 6857999"/>
              <a:gd name="connsiteX6" fmla="*/ 4557546 w 12191999"/>
              <a:gd name="connsiteY6" fmla="*/ 5724144 h 6857999"/>
              <a:gd name="connsiteX7" fmla="*/ 4656152 w 12191999"/>
              <a:gd name="connsiteY7" fmla="*/ 5813763 h 6857999"/>
              <a:gd name="connsiteX8" fmla="*/ 6076951 w 12191999"/>
              <a:gd name="connsiteY8" fmla="*/ 6323817 h 6857999"/>
              <a:gd name="connsiteX9" fmla="*/ 7497751 w 12191999"/>
              <a:gd name="connsiteY9" fmla="*/ 5813763 h 6857999"/>
              <a:gd name="connsiteX10" fmla="*/ 7596357 w 12191999"/>
              <a:gd name="connsiteY10" fmla="*/ 5724144 h 6857999"/>
              <a:gd name="connsiteX11" fmla="*/ 11620499 w 12191999"/>
              <a:gd name="connsiteY11" fmla="*/ 5724144 h 6857999"/>
              <a:gd name="connsiteX12" fmla="*/ 11620499 w 12191999"/>
              <a:gd name="connsiteY12" fmla="*/ 4789316 h 6857999"/>
              <a:gd name="connsiteX13" fmla="*/ 8197387 w 12191999"/>
              <a:gd name="connsiteY13" fmla="*/ 4789316 h 6857999"/>
              <a:gd name="connsiteX14" fmla="*/ 8210167 w 12191999"/>
              <a:gd name="connsiteY14" fmla="*/ 4754396 h 6857999"/>
              <a:gd name="connsiteX15" fmla="*/ 8310587 w 12191999"/>
              <a:gd name="connsiteY15" fmla="*/ 4090181 h 6857999"/>
              <a:gd name="connsiteX16" fmla="*/ 6076951 w 12191999"/>
              <a:gd name="connsiteY16" fmla="*/ 1856545 h 6857999"/>
              <a:gd name="connsiteX17" fmla="*/ 0 w 12191999"/>
              <a:gd name="connsiteY17" fmla="*/ 0 h 6857999"/>
              <a:gd name="connsiteX18" fmla="*/ 12191999 w 12191999"/>
              <a:gd name="connsiteY18" fmla="*/ 0 h 6857999"/>
              <a:gd name="connsiteX19" fmla="*/ 12191999 w 12191999"/>
              <a:gd name="connsiteY19" fmla="*/ 6857999 h 6857999"/>
              <a:gd name="connsiteX20" fmla="*/ 0 w 12191999"/>
              <a:gd name="connsiteY2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6857999">
                <a:moveTo>
                  <a:pt x="6076951" y="1856545"/>
                </a:moveTo>
                <a:cubicBezTo>
                  <a:pt x="4843348" y="1856545"/>
                  <a:pt x="3843315" y="2856578"/>
                  <a:pt x="3843315" y="4090181"/>
                </a:cubicBezTo>
                <a:cubicBezTo>
                  <a:pt x="3843315" y="4321482"/>
                  <a:pt x="3878473" y="4544571"/>
                  <a:pt x="3943735" y="4754396"/>
                </a:cubicBezTo>
                <a:lnTo>
                  <a:pt x="3956516" y="4789316"/>
                </a:lnTo>
                <a:lnTo>
                  <a:pt x="571500" y="4789316"/>
                </a:lnTo>
                <a:lnTo>
                  <a:pt x="571500" y="5724144"/>
                </a:lnTo>
                <a:lnTo>
                  <a:pt x="4557546" y="5724144"/>
                </a:lnTo>
                <a:lnTo>
                  <a:pt x="4656152" y="5813763"/>
                </a:lnTo>
                <a:cubicBezTo>
                  <a:pt x="5042256" y="6132405"/>
                  <a:pt x="5537250" y="6323817"/>
                  <a:pt x="6076951" y="6323817"/>
                </a:cubicBezTo>
                <a:cubicBezTo>
                  <a:pt x="6616653" y="6323817"/>
                  <a:pt x="7111647" y="6132405"/>
                  <a:pt x="7497751" y="5813763"/>
                </a:cubicBezTo>
                <a:lnTo>
                  <a:pt x="7596357" y="5724144"/>
                </a:lnTo>
                <a:lnTo>
                  <a:pt x="11620499" y="5724144"/>
                </a:lnTo>
                <a:lnTo>
                  <a:pt x="11620499" y="4789316"/>
                </a:lnTo>
                <a:lnTo>
                  <a:pt x="8197387" y="4789316"/>
                </a:lnTo>
                <a:lnTo>
                  <a:pt x="8210167" y="4754396"/>
                </a:lnTo>
                <a:cubicBezTo>
                  <a:pt x="8275430" y="4544571"/>
                  <a:pt x="8310587" y="4321482"/>
                  <a:pt x="8310587" y="4090181"/>
                </a:cubicBezTo>
                <a:cubicBezTo>
                  <a:pt x="8310587" y="2856578"/>
                  <a:pt x="7310554" y="1856545"/>
                  <a:pt x="6076951" y="185654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642" y="4858966"/>
            <a:ext cx="3133856" cy="79552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tabLst/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952" y="3136392"/>
            <a:ext cx="3822192" cy="1901952"/>
          </a:xfrm>
          <a:noFill/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E28B69-946C-B24F-CCEF-87E3AED87126}"/>
              </a:ext>
            </a:extLst>
          </p:cNvPr>
          <p:cNvSpPr/>
          <p:nvPr userDrawn="1"/>
        </p:nvSpPr>
        <p:spPr>
          <a:xfrm>
            <a:off x="4085940" y="2099170"/>
            <a:ext cx="3982022" cy="39820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D7D49B4-7A74-A1C0-829E-B197F836F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588" y="4858966"/>
            <a:ext cx="3230538" cy="79570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5400" cap="all" baseline="0" dirty="0"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pPr marL="228600" lvl="0" indent="-228600" algn="ctr">
              <a:spcBef>
                <a:spcPct val="0"/>
              </a:spcBef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29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0666-AF8F-3711-6288-350B4ABB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E1AAC-83D5-49DF-1D19-3AF780429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383E6-EAF2-263B-77AD-5CFFF848D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0127D-1BCE-E672-2788-317A5227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93065-CC1D-AA49-7BEE-BBE02A44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EFD21-CC6E-2FB4-946F-5E8DE12C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8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ADAE-1838-B684-9D0D-5FEC76A5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C591B-95F0-423B-44C1-674C55EF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18D088-2AD3-8F19-B70E-2305FE29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42C15-0A2B-27B0-65D6-729E2E16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0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A46EC-6858-3F2C-4D2E-87824772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D80F5-D887-2BE7-D117-62969D67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A4DEF4-A3E8-469F-B338-DABC3FBB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6F5C-E297-38FD-EDB1-78C14E93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3700-F2E1-EF5E-86AF-EEBF08F2F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C051A-0AF0-386F-0C33-36164954D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45A93-71B2-9D1A-39DF-0C35DC53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AB610-D69A-3634-14D9-AFCFB347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A0C97-CF81-7BB7-1FCB-19B88DE3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1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73F9-9EC6-ECF6-A038-7714A086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0B94D-581C-2941-611D-66EC048FE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49119-34F5-BF97-7C37-6484487DD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1F218-F3E8-6A92-ECD4-8CD2852E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03C20-A389-6DD6-B5A6-396D6A5C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B49DE-2EEE-3929-842A-C5D12602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75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2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47D526-6C79-0B4E-D82A-9865604769EC}"/>
              </a:ext>
            </a:extLst>
          </p:cNvPr>
          <p:cNvCxnSpPr>
            <a:cxnSpLocks/>
          </p:cNvCxnSpPr>
          <p:nvPr userDrawn="1"/>
        </p:nvCxnSpPr>
        <p:spPr>
          <a:xfrm>
            <a:off x="1237131" y="6370228"/>
            <a:ext cx="71412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34498E8-D393-DD42-8C26-6F1324753E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212" y="0"/>
            <a:ext cx="3640787" cy="6857999"/>
          </a:xfrm>
          <a:custGeom>
            <a:avLst/>
            <a:gdLst>
              <a:gd name="connsiteX0" fmla="*/ 0 w 3640787"/>
              <a:gd name="connsiteY0" fmla="*/ 0 h 6857999"/>
              <a:gd name="connsiteX1" fmla="*/ 3640787 w 3640787"/>
              <a:gd name="connsiteY1" fmla="*/ 0 h 6857999"/>
              <a:gd name="connsiteX2" fmla="*/ 3640787 w 3640787"/>
              <a:gd name="connsiteY2" fmla="*/ 6857999 h 6857999"/>
              <a:gd name="connsiteX3" fmla="*/ 0 w 3640787"/>
              <a:gd name="connsiteY3" fmla="*/ 6857999 h 6857999"/>
              <a:gd name="connsiteX4" fmla="*/ 0 w 3640787"/>
              <a:gd name="connsiteY4" fmla="*/ 6593822 h 6857999"/>
              <a:gd name="connsiteX5" fmla="*/ 153762 w 3640787"/>
              <a:gd name="connsiteY5" fmla="*/ 6586057 h 6857999"/>
              <a:gd name="connsiteX6" fmla="*/ 1722385 w 3640787"/>
              <a:gd name="connsiteY6" fmla="*/ 4847806 h 6857999"/>
              <a:gd name="connsiteX7" fmla="*/ 153762 w 3640787"/>
              <a:gd name="connsiteY7" fmla="*/ 3109555 h 6857999"/>
              <a:gd name="connsiteX8" fmla="*/ 0 w 3640787"/>
              <a:gd name="connsiteY8" fmla="*/ 310179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0787" h="6857999">
                <a:moveTo>
                  <a:pt x="0" y="0"/>
                </a:moveTo>
                <a:lnTo>
                  <a:pt x="3640787" y="0"/>
                </a:lnTo>
                <a:lnTo>
                  <a:pt x="3640787" y="6857999"/>
                </a:lnTo>
                <a:lnTo>
                  <a:pt x="0" y="6857999"/>
                </a:lnTo>
                <a:lnTo>
                  <a:pt x="0" y="6593822"/>
                </a:lnTo>
                <a:lnTo>
                  <a:pt x="153762" y="6586057"/>
                </a:lnTo>
                <a:cubicBezTo>
                  <a:pt x="1034834" y="6496580"/>
                  <a:pt x="1722385" y="5752486"/>
                  <a:pt x="1722385" y="4847806"/>
                </a:cubicBezTo>
                <a:cubicBezTo>
                  <a:pt x="1722385" y="3943126"/>
                  <a:pt x="1034834" y="3199033"/>
                  <a:pt x="153762" y="3109555"/>
                </a:cubicBezTo>
                <a:lnTo>
                  <a:pt x="0" y="310179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86FFFE-5A89-4D14-F5F8-16FD636A0ECD}"/>
              </a:ext>
            </a:extLst>
          </p:cNvPr>
          <p:cNvSpPr/>
          <p:nvPr userDrawn="1"/>
        </p:nvSpPr>
        <p:spPr>
          <a:xfrm>
            <a:off x="6779053" y="3100534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438912"/>
            <a:ext cx="6208776" cy="93268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4439" y="1849437"/>
            <a:ext cx="5544613" cy="4094159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1400"/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2114550" indent="-22860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0989" y="3302470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743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539496"/>
            <a:ext cx="8330115" cy="71323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4632" y="1709928"/>
            <a:ext cx="4636008" cy="409415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228600" indent="-228600">
              <a:buFont typeface="Courier New" panose="02070309020205020404" pitchFamily="49" charset="0"/>
              <a:buChar char="o"/>
              <a:defRPr sz="1600"/>
            </a:lvl2pPr>
            <a:lvl3pPr marL="457200" indent="-228600">
              <a:buFont typeface="Courier New" panose="02070309020205020404" pitchFamily="49" charset="0"/>
              <a:buChar char="o"/>
              <a:defRPr sz="1400"/>
            </a:lvl3pPr>
            <a:lvl4pPr marL="685800" indent="-228600">
              <a:buFont typeface="Courier New" panose="02070309020205020404" pitchFamily="49" charset="0"/>
              <a:buChar char="o"/>
              <a:defRPr sz="1200"/>
            </a:lvl4pPr>
            <a:lvl5pPr marL="914400" indent="-228600">
              <a:buFont typeface="Courier New" panose="02070309020205020404" pitchFamily="49" charset="0"/>
              <a:buChar char="o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5A142-1596-74CD-CE55-ED7D165572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3486CB-7CEE-AEFE-BD1F-D5ECDF86AC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6C5B5-5FF6-BA69-B3EB-2D313DB342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76CE9F-4BD8-A748-847B-B97BB3C5B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AA11C240-F4B7-3E31-B8FE-45758ECEFADD}"/>
              </a:ext>
            </a:extLst>
          </p:cNvPr>
          <p:cNvSpPr/>
          <p:nvPr userDrawn="1"/>
        </p:nvSpPr>
        <p:spPr>
          <a:xfrm>
            <a:off x="6656897" y="2194243"/>
            <a:ext cx="2157850" cy="4279674"/>
          </a:xfrm>
          <a:custGeom>
            <a:avLst/>
            <a:gdLst>
              <a:gd name="connsiteX0" fmla="*/ 1078925 w 2157850"/>
              <a:gd name="connsiteY0" fmla="*/ 0 h 4262645"/>
              <a:gd name="connsiteX1" fmla="*/ 2157850 w 2157850"/>
              <a:gd name="connsiteY1" fmla="*/ 1078925 h 4262645"/>
              <a:gd name="connsiteX2" fmla="*/ 2157849 w 2157850"/>
              <a:gd name="connsiteY2" fmla="*/ 4262645 h 4262645"/>
              <a:gd name="connsiteX3" fmla="*/ 0 w 2157850"/>
              <a:gd name="connsiteY3" fmla="*/ 4262645 h 4262645"/>
              <a:gd name="connsiteX4" fmla="*/ 0 w 2157850"/>
              <a:gd name="connsiteY4" fmla="*/ 1078925 h 4262645"/>
              <a:gd name="connsiteX5" fmla="*/ 1078925 w 2157850"/>
              <a:gd name="connsiteY5" fmla="*/ 0 h 42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7850" h="4262645">
                <a:moveTo>
                  <a:pt x="1078925" y="0"/>
                </a:moveTo>
                <a:cubicBezTo>
                  <a:pt x="1674799" y="0"/>
                  <a:pt x="2157850" y="483051"/>
                  <a:pt x="2157850" y="1078925"/>
                </a:cubicBezTo>
                <a:lnTo>
                  <a:pt x="2157849" y="4262645"/>
                </a:lnTo>
                <a:lnTo>
                  <a:pt x="0" y="4262645"/>
                </a:lnTo>
                <a:lnTo>
                  <a:pt x="0" y="1078925"/>
                </a:lnTo>
                <a:cubicBezTo>
                  <a:pt x="0" y="483051"/>
                  <a:pt x="483051" y="0"/>
                  <a:pt x="1078925" y="0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6DEC92F6-5ECE-F44A-1D1F-927CF5EC7D9C}"/>
              </a:ext>
            </a:extLst>
          </p:cNvPr>
          <p:cNvSpPr/>
          <p:nvPr userDrawn="1"/>
        </p:nvSpPr>
        <p:spPr>
          <a:xfrm>
            <a:off x="9411334" y="648233"/>
            <a:ext cx="2157849" cy="556153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28966A6-EBB8-CA9B-6B39-A25293F2F1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562" y="2357689"/>
            <a:ext cx="1874520" cy="4119470"/>
          </a:xfrm>
          <a:custGeom>
            <a:avLst/>
            <a:gdLst>
              <a:gd name="connsiteX0" fmla="*/ 937260 w 1874520"/>
              <a:gd name="connsiteY0" fmla="*/ 0 h 4119470"/>
              <a:gd name="connsiteX1" fmla="*/ 1874520 w 1874520"/>
              <a:gd name="connsiteY1" fmla="*/ 937260 h 4119470"/>
              <a:gd name="connsiteX2" fmla="*/ 1874519 w 1874520"/>
              <a:gd name="connsiteY2" fmla="*/ 4119470 h 4119470"/>
              <a:gd name="connsiteX3" fmla="*/ 0 w 1874520"/>
              <a:gd name="connsiteY3" fmla="*/ 4119470 h 4119470"/>
              <a:gd name="connsiteX4" fmla="*/ 0 w 1874520"/>
              <a:gd name="connsiteY4" fmla="*/ 937260 h 4119470"/>
              <a:gd name="connsiteX5" fmla="*/ 937260 w 1874520"/>
              <a:gd name="connsiteY5" fmla="*/ 0 h 411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520" h="4119470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lnTo>
                  <a:pt x="1874519" y="4119470"/>
                </a:lnTo>
                <a:lnTo>
                  <a:pt x="0" y="4119470"/>
                </a:ln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9BA7C64-D6D8-47D4-38A4-3247DC70F1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52998" y="832103"/>
            <a:ext cx="1874520" cy="5193793"/>
          </a:xfrm>
          <a:custGeom>
            <a:avLst/>
            <a:gdLst>
              <a:gd name="connsiteX0" fmla="*/ 937260 w 1874520"/>
              <a:gd name="connsiteY0" fmla="*/ 0 h 5193793"/>
              <a:gd name="connsiteX1" fmla="*/ 1874520 w 1874520"/>
              <a:gd name="connsiteY1" fmla="*/ 937260 h 5193793"/>
              <a:gd name="connsiteX2" fmla="*/ 1874519 w 1874520"/>
              <a:gd name="connsiteY2" fmla="*/ 4256533 h 5193793"/>
              <a:gd name="connsiteX3" fmla="*/ 937259 w 1874520"/>
              <a:gd name="connsiteY3" fmla="*/ 5193793 h 5193793"/>
              <a:gd name="connsiteX4" fmla="*/ 937260 w 1874520"/>
              <a:gd name="connsiteY4" fmla="*/ 5193792 h 5193793"/>
              <a:gd name="connsiteX5" fmla="*/ 0 w 1874520"/>
              <a:gd name="connsiteY5" fmla="*/ 4256532 h 5193793"/>
              <a:gd name="connsiteX6" fmla="*/ 0 w 1874520"/>
              <a:gd name="connsiteY6" fmla="*/ 937260 h 5193793"/>
              <a:gd name="connsiteX7" fmla="*/ 937260 w 1874520"/>
              <a:gd name="connsiteY7" fmla="*/ 0 h 519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520" h="5193793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cubicBezTo>
                  <a:pt x="1874520" y="2043684"/>
                  <a:pt x="1874519" y="3150109"/>
                  <a:pt x="1874519" y="4256533"/>
                </a:cubicBezTo>
                <a:cubicBezTo>
                  <a:pt x="1874519" y="4774167"/>
                  <a:pt x="1454893" y="5193793"/>
                  <a:pt x="937259" y="5193793"/>
                </a:cubicBezTo>
                <a:lnTo>
                  <a:pt x="937260" y="5193792"/>
                </a:lnTo>
                <a:cubicBezTo>
                  <a:pt x="419626" y="5193792"/>
                  <a:pt x="0" y="4774166"/>
                  <a:pt x="0" y="4256532"/>
                </a:cubicBez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8758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D4A631-0C9D-1751-49E2-ED23EE2FD54C}"/>
              </a:ext>
            </a:extLst>
          </p:cNvPr>
          <p:cNvSpPr/>
          <p:nvPr userDrawn="1"/>
        </p:nvSpPr>
        <p:spPr>
          <a:xfrm>
            <a:off x="1434154" y="5224465"/>
            <a:ext cx="9323693" cy="64846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DAFD34-8B3E-5999-6911-7AF71ADD2545}"/>
              </a:ext>
            </a:extLst>
          </p:cNvPr>
          <p:cNvSpPr/>
          <p:nvPr userDrawn="1"/>
        </p:nvSpPr>
        <p:spPr>
          <a:xfrm>
            <a:off x="1434154" y="1889355"/>
            <a:ext cx="9323693" cy="293946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3CAF35-A996-EB2E-4006-C3C9CE8BFE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434154 w 12192000"/>
              <a:gd name="connsiteY0" fmla="*/ 5224465 h 6858000"/>
              <a:gd name="connsiteX1" fmla="*/ 1434154 w 12192000"/>
              <a:gd name="connsiteY1" fmla="*/ 5872929 h 6858000"/>
              <a:gd name="connsiteX2" fmla="*/ 10757847 w 12192000"/>
              <a:gd name="connsiteY2" fmla="*/ 5872929 h 6858000"/>
              <a:gd name="connsiteX3" fmla="*/ 10757847 w 12192000"/>
              <a:gd name="connsiteY3" fmla="*/ 5224465 h 6858000"/>
              <a:gd name="connsiteX4" fmla="*/ 1434154 w 12192000"/>
              <a:gd name="connsiteY4" fmla="*/ 1889355 h 6858000"/>
              <a:gd name="connsiteX5" fmla="*/ 1434154 w 12192000"/>
              <a:gd name="connsiteY5" fmla="*/ 4828818 h 6858000"/>
              <a:gd name="connsiteX6" fmla="*/ 10757847 w 12192000"/>
              <a:gd name="connsiteY6" fmla="*/ 4828818 h 6858000"/>
              <a:gd name="connsiteX7" fmla="*/ 10757847 w 12192000"/>
              <a:gd name="connsiteY7" fmla="*/ 188935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434154" y="5224465"/>
                </a:moveTo>
                <a:lnTo>
                  <a:pt x="1434154" y="5872929"/>
                </a:lnTo>
                <a:lnTo>
                  <a:pt x="10757847" y="5872929"/>
                </a:lnTo>
                <a:lnTo>
                  <a:pt x="10757847" y="5224465"/>
                </a:lnTo>
                <a:close/>
                <a:moveTo>
                  <a:pt x="1434154" y="1889355"/>
                </a:moveTo>
                <a:lnTo>
                  <a:pt x="1434154" y="4828818"/>
                </a:lnTo>
                <a:lnTo>
                  <a:pt x="10757847" y="4828818"/>
                </a:lnTo>
                <a:lnTo>
                  <a:pt x="10757847" y="188935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390130-2A06-F9EE-2060-953B27394103}"/>
              </a:ext>
            </a:extLst>
          </p:cNvPr>
          <p:cNvCxnSpPr>
            <a:cxnSpLocks/>
          </p:cNvCxnSpPr>
          <p:nvPr userDrawn="1"/>
        </p:nvCxnSpPr>
        <p:spPr>
          <a:xfrm>
            <a:off x="1789176" y="5562197"/>
            <a:ext cx="86136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AFF85-BA63-AEEF-8DF0-E072A519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876" y="5294376"/>
            <a:ext cx="4270248" cy="521208"/>
          </a:xfr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3C8BA8-2082-EEAD-7670-E3C6FB475885}"/>
              </a:ext>
            </a:extLst>
          </p:cNvPr>
          <p:cNvSpPr/>
          <p:nvPr userDrawn="1"/>
        </p:nvSpPr>
        <p:spPr>
          <a:xfrm>
            <a:off x="1789904" y="2246555"/>
            <a:ext cx="8612192" cy="22250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5EC2-0037-064B-0676-7354391A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12" y="2871216"/>
            <a:ext cx="8037576" cy="93268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60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28A3-0265-DBB1-7405-7BC7B8DB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2CCA-57E1-3CD5-CB3A-4E88546B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47672"/>
            <a:ext cx="10716768" cy="4096512"/>
          </a:xfrm>
        </p:spPr>
        <p:txBody>
          <a:bodyPr/>
          <a:lstStyle>
            <a:lvl1pPr marL="228600" indent="-228600">
              <a:buFont typeface="Courier New" panose="02070309020205020404" pitchFamily="49" charset="0"/>
              <a:buChar char="o"/>
              <a:defRPr sz="1400"/>
            </a:lvl1pPr>
            <a:lvl2pPr marL="685800" indent="-228600">
              <a:buFont typeface="Courier New" panose="02070309020205020404" pitchFamily="49" charset="0"/>
              <a:buChar char="o"/>
              <a:defRPr sz="1400"/>
            </a:lvl2pPr>
            <a:lvl3pPr marL="1143000" indent="-228600">
              <a:buFont typeface="Courier New" panose="02070309020205020404" pitchFamily="49" charset="0"/>
              <a:buChar char="o"/>
              <a:defRPr sz="1400"/>
            </a:lvl3pPr>
            <a:lvl4pPr marL="1600200" indent="-228600">
              <a:buFont typeface="Courier New" panose="02070309020205020404" pitchFamily="49" charset="0"/>
              <a:buChar char="o"/>
              <a:defRPr sz="1400"/>
            </a:lvl4pPr>
            <a:lvl5pPr marL="2114550" indent="-228600">
              <a:buFont typeface="Courier New" panose="02070309020205020404" pitchFamily="49" charset="0"/>
              <a:buChar char="o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FE8BE-7037-989B-BA01-91002FC5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80E78-63C6-D063-2A9D-4D3E8591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C2DEF-D85A-9741-CC7E-70E77DA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D7715A-A9D6-1D99-DFAC-6777A5F9734C}"/>
              </a:ext>
            </a:extLst>
          </p:cNvPr>
          <p:cNvCxnSpPr>
            <a:cxnSpLocks/>
          </p:cNvCxnSpPr>
          <p:nvPr userDrawn="1"/>
        </p:nvCxnSpPr>
        <p:spPr>
          <a:xfrm>
            <a:off x="590550" y="525294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A92112-F2CD-2349-A469-434C3582A1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02696" y="0"/>
            <a:ext cx="1289304" cy="6857999"/>
          </a:xfrm>
          <a:custGeom>
            <a:avLst/>
            <a:gdLst>
              <a:gd name="connsiteX0" fmla="*/ 0 w 1289304"/>
              <a:gd name="connsiteY0" fmla="*/ 0 h 6857999"/>
              <a:gd name="connsiteX1" fmla="*/ 1289304 w 1289304"/>
              <a:gd name="connsiteY1" fmla="*/ 0 h 6857999"/>
              <a:gd name="connsiteX2" fmla="*/ 1289304 w 1289304"/>
              <a:gd name="connsiteY2" fmla="*/ 6857999 h 6857999"/>
              <a:gd name="connsiteX3" fmla="*/ 0 w 1289304"/>
              <a:gd name="connsiteY3" fmla="*/ 6857999 h 6857999"/>
              <a:gd name="connsiteX4" fmla="*/ 0 w 1289304"/>
              <a:gd name="connsiteY4" fmla="*/ 6013338 h 6857999"/>
              <a:gd name="connsiteX5" fmla="*/ 49800 w 1289304"/>
              <a:gd name="connsiteY5" fmla="*/ 5989348 h 6857999"/>
              <a:gd name="connsiteX6" fmla="*/ 885349 w 1289304"/>
              <a:gd name="connsiteY6" fmla="*/ 4585477 h 6857999"/>
              <a:gd name="connsiteX7" fmla="*/ 49800 w 1289304"/>
              <a:gd name="connsiteY7" fmla="*/ 3181606 h 6857999"/>
              <a:gd name="connsiteX8" fmla="*/ 0 w 1289304"/>
              <a:gd name="connsiteY8" fmla="*/ 31576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304" h="6857999">
                <a:moveTo>
                  <a:pt x="0" y="0"/>
                </a:moveTo>
                <a:lnTo>
                  <a:pt x="1289304" y="0"/>
                </a:lnTo>
                <a:lnTo>
                  <a:pt x="1289304" y="6857999"/>
                </a:lnTo>
                <a:lnTo>
                  <a:pt x="0" y="6857999"/>
                </a:lnTo>
                <a:lnTo>
                  <a:pt x="0" y="6013338"/>
                </a:lnTo>
                <a:lnTo>
                  <a:pt x="49800" y="5989348"/>
                </a:lnTo>
                <a:cubicBezTo>
                  <a:pt x="547491" y="5718986"/>
                  <a:pt x="885349" y="5191687"/>
                  <a:pt x="885349" y="4585477"/>
                </a:cubicBezTo>
                <a:cubicBezTo>
                  <a:pt x="885349" y="3979267"/>
                  <a:pt x="547491" y="3451968"/>
                  <a:pt x="49800" y="3181606"/>
                </a:cubicBezTo>
                <a:lnTo>
                  <a:pt x="0" y="315761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77824"/>
            <a:ext cx="8046720" cy="3721608"/>
          </a:xfrm>
        </p:spPr>
        <p:txBody>
          <a:bodyPr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6213F1-CBAB-52BD-793A-9A2FD828EF80}"/>
              </a:ext>
            </a:extLst>
          </p:cNvPr>
          <p:cNvSpPr/>
          <p:nvPr userDrawn="1"/>
        </p:nvSpPr>
        <p:spPr>
          <a:xfrm>
            <a:off x="8594909" y="2988909"/>
            <a:ext cx="3193136" cy="3193136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4157" y="3168157"/>
            <a:ext cx="2834640" cy="2834640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739B4AC-0C9E-671F-73C8-DA165ED67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32" y="4645152"/>
            <a:ext cx="2944368" cy="402336"/>
          </a:xfrm>
          <a:solidFill>
            <a:schemeClr val="accent4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49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8597"/>
            <a:ext cx="12188952" cy="2130552"/>
          </a:xfrm>
          <a:custGeom>
            <a:avLst/>
            <a:gdLst>
              <a:gd name="connsiteX0" fmla="*/ 0 w 12188952"/>
              <a:gd name="connsiteY0" fmla="*/ 0 h 2130552"/>
              <a:gd name="connsiteX1" fmla="*/ 12188952 w 12188952"/>
              <a:gd name="connsiteY1" fmla="*/ 0 h 2130552"/>
              <a:gd name="connsiteX2" fmla="*/ 12188952 w 12188952"/>
              <a:gd name="connsiteY2" fmla="*/ 2130552 h 2130552"/>
              <a:gd name="connsiteX3" fmla="*/ 11609690 w 12188952"/>
              <a:gd name="connsiteY3" fmla="*/ 2130552 h 2130552"/>
              <a:gd name="connsiteX4" fmla="*/ 11609690 w 12188952"/>
              <a:gd name="connsiteY4" fmla="*/ 303706 h 2130552"/>
              <a:gd name="connsiteX5" fmla="*/ 9232250 w 12188952"/>
              <a:gd name="connsiteY5" fmla="*/ 303706 h 2130552"/>
              <a:gd name="connsiteX6" fmla="*/ 9232250 w 12188952"/>
              <a:gd name="connsiteY6" fmla="*/ 2130552 h 2130552"/>
              <a:gd name="connsiteX7" fmla="*/ 8737338 w 12188952"/>
              <a:gd name="connsiteY7" fmla="*/ 2130552 h 2130552"/>
              <a:gd name="connsiteX8" fmla="*/ 8737338 w 12188952"/>
              <a:gd name="connsiteY8" fmla="*/ 319204 h 2130552"/>
              <a:gd name="connsiteX9" fmla="*/ 8737338 w 12188952"/>
              <a:gd name="connsiteY9" fmla="*/ 303706 h 2130552"/>
              <a:gd name="connsiteX10" fmla="*/ 6359898 w 12188952"/>
              <a:gd name="connsiteY10" fmla="*/ 303706 h 2130552"/>
              <a:gd name="connsiteX11" fmla="*/ 6359898 w 12188952"/>
              <a:gd name="connsiteY11" fmla="*/ 319204 h 2130552"/>
              <a:gd name="connsiteX12" fmla="*/ 6359898 w 12188952"/>
              <a:gd name="connsiteY12" fmla="*/ 2130552 h 2130552"/>
              <a:gd name="connsiteX13" fmla="*/ 5864985 w 12188952"/>
              <a:gd name="connsiteY13" fmla="*/ 2130552 h 2130552"/>
              <a:gd name="connsiteX14" fmla="*/ 5864985 w 12188952"/>
              <a:gd name="connsiteY14" fmla="*/ 314038 h 2130552"/>
              <a:gd name="connsiteX15" fmla="*/ 5864985 w 12188952"/>
              <a:gd name="connsiteY15" fmla="*/ 303706 h 2130552"/>
              <a:gd name="connsiteX16" fmla="*/ 3487545 w 12188952"/>
              <a:gd name="connsiteY16" fmla="*/ 303706 h 2130552"/>
              <a:gd name="connsiteX17" fmla="*/ 3487545 w 12188952"/>
              <a:gd name="connsiteY17" fmla="*/ 314038 h 2130552"/>
              <a:gd name="connsiteX18" fmla="*/ 3487545 w 12188952"/>
              <a:gd name="connsiteY18" fmla="*/ 2130552 h 2130552"/>
              <a:gd name="connsiteX19" fmla="*/ 2992632 w 12188952"/>
              <a:gd name="connsiteY19" fmla="*/ 2130552 h 2130552"/>
              <a:gd name="connsiteX20" fmla="*/ 2992632 w 12188952"/>
              <a:gd name="connsiteY20" fmla="*/ 308872 h 2130552"/>
              <a:gd name="connsiteX21" fmla="*/ 615192 w 12188952"/>
              <a:gd name="connsiteY21" fmla="*/ 308872 h 2130552"/>
              <a:gd name="connsiteX22" fmla="*/ 615192 w 12188952"/>
              <a:gd name="connsiteY22" fmla="*/ 2130552 h 2130552"/>
              <a:gd name="connsiteX23" fmla="*/ 0 w 12188952"/>
              <a:gd name="connsiteY2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88952" h="2130552">
                <a:moveTo>
                  <a:pt x="0" y="0"/>
                </a:moveTo>
                <a:lnTo>
                  <a:pt x="12188952" y="0"/>
                </a:lnTo>
                <a:lnTo>
                  <a:pt x="12188952" y="2130552"/>
                </a:lnTo>
                <a:lnTo>
                  <a:pt x="11609690" y="2130552"/>
                </a:lnTo>
                <a:lnTo>
                  <a:pt x="11609690" y="303706"/>
                </a:lnTo>
                <a:lnTo>
                  <a:pt x="9232250" y="303706"/>
                </a:lnTo>
                <a:lnTo>
                  <a:pt x="9232250" y="2130552"/>
                </a:lnTo>
                <a:lnTo>
                  <a:pt x="8737338" y="2130552"/>
                </a:lnTo>
                <a:lnTo>
                  <a:pt x="8737338" y="319204"/>
                </a:lnTo>
                <a:lnTo>
                  <a:pt x="8737338" y="303706"/>
                </a:lnTo>
                <a:lnTo>
                  <a:pt x="6359898" y="303706"/>
                </a:lnTo>
                <a:lnTo>
                  <a:pt x="6359898" y="319204"/>
                </a:lnTo>
                <a:lnTo>
                  <a:pt x="6359898" y="2130552"/>
                </a:lnTo>
                <a:lnTo>
                  <a:pt x="5864985" y="2130552"/>
                </a:lnTo>
                <a:lnTo>
                  <a:pt x="5864985" y="314038"/>
                </a:lnTo>
                <a:lnTo>
                  <a:pt x="5864985" y="303706"/>
                </a:lnTo>
                <a:lnTo>
                  <a:pt x="3487545" y="303706"/>
                </a:lnTo>
                <a:lnTo>
                  <a:pt x="3487545" y="314038"/>
                </a:lnTo>
                <a:lnTo>
                  <a:pt x="3487545" y="2130552"/>
                </a:lnTo>
                <a:lnTo>
                  <a:pt x="2992632" y="2130552"/>
                </a:lnTo>
                <a:lnTo>
                  <a:pt x="2992632" y="308872"/>
                </a:lnTo>
                <a:lnTo>
                  <a:pt x="615192" y="308872"/>
                </a:lnTo>
                <a:lnTo>
                  <a:pt x="615192" y="2130552"/>
                </a:lnTo>
                <a:lnTo>
                  <a:pt x="0" y="213055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596142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213200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340848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468495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458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0811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3164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5516" y="2624619"/>
            <a:ext cx="1892808" cy="1892808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696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5383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7736" y="5001768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56420" y="4995055"/>
            <a:ext cx="1883664" cy="36576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7696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15383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87736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56420" y="5477256"/>
            <a:ext cx="1883664" cy="365760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13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859536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473184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601968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730752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5840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7056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8272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19488" y="1463040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871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5459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99047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72635" y="3310128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1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94039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627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41215" y="3547872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94D5D-D114-545E-8968-EE52F1FAACD9}"/>
              </a:ext>
            </a:extLst>
          </p:cNvPr>
          <p:cNvSpPr/>
          <p:nvPr userDrawn="1"/>
        </p:nvSpPr>
        <p:spPr>
          <a:xfrm>
            <a:off x="891094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1F0EA9-F152-D4A8-60CA-876313A12A0F}"/>
              </a:ext>
            </a:extLst>
          </p:cNvPr>
          <p:cNvSpPr/>
          <p:nvPr userDrawn="1"/>
        </p:nvSpPr>
        <p:spPr>
          <a:xfrm>
            <a:off x="9504742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9A927-D447-C6DB-D0DF-295C86F7F543}"/>
              </a:ext>
            </a:extLst>
          </p:cNvPr>
          <p:cNvSpPr/>
          <p:nvPr userDrawn="1"/>
        </p:nvSpPr>
        <p:spPr>
          <a:xfrm>
            <a:off x="6633526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43E8A-FF02-8CD2-CA08-4C1AE2DC9896}"/>
              </a:ext>
            </a:extLst>
          </p:cNvPr>
          <p:cNvSpPr/>
          <p:nvPr userDrawn="1"/>
        </p:nvSpPr>
        <p:spPr>
          <a:xfrm>
            <a:off x="3762310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5">
            <a:extLst>
              <a:ext uri="{FF2B5EF4-FFF2-40B4-BE49-F238E27FC236}">
                <a16:creationId xmlns:a16="http://schemas.microsoft.com/office/drawing/2014/main" id="{3132BE3B-1EE9-7716-ECB5-8BC0B89EAEB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7398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5">
            <a:extLst>
              <a:ext uri="{FF2B5EF4-FFF2-40B4-BE49-F238E27FC236}">
                <a16:creationId xmlns:a16="http://schemas.microsoft.com/office/drawing/2014/main" id="{FE921522-E652-E53C-FF12-51A48357AF8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08614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5">
            <a:extLst>
              <a:ext uri="{FF2B5EF4-FFF2-40B4-BE49-F238E27FC236}">
                <a16:creationId xmlns:a16="http://schemas.microsoft.com/office/drawing/2014/main" id="{214CB254-16F9-3553-594E-EB218F2320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79830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7A9EC28A-341B-93AD-0878-FD6FB1FA09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51046" y="4192942"/>
            <a:ext cx="1627632" cy="1627632"/>
          </a:xfrm>
          <a:ln w="127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F9600B41-7AC1-4AB3-D477-3DED96C45DA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3429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F047050C-D925-8024-FE84-059D6ED498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57017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FA98DD5A-5CCF-06EC-A37C-6B8F73DEA2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30605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36E51CF1-6CE1-4C2B-B0F3-E27AC9D8E07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4193" y="6040030"/>
            <a:ext cx="254203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cap="all" spc="20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2E220CFE-09FA-9F6C-0140-22550E40408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0451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2CD098FD-F755-DEEF-961D-C2CD950DD4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494039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7B8F406E-5772-0785-778D-9C3A53DF01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67627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FD8160AF-264D-1536-7344-9E2C417A07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41215" y="6281928"/>
            <a:ext cx="2404872" cy="26517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37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5688"/>
            <a:ext cx="12188952" cy="141732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351F93D-D965-F520-0596-E03E472A49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0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76CE9F-4BD8-A748-847B-B97BB3C5B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7B23B82-FE48-691B-0614-E1EBC67266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58643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C38ADFA-DB10-BC5C-BC22-FDE36D0C70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45786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3303E63-49FF-BF6A-65B2-B3791D5E8E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32929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19BCBF8-9A0B-77E4-5DF7-8CD785D759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720072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70E1F27-CA25-CC83-8648-BD2FF656629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62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6E2DAC1-4D59-B9A9-D3E3-8469F6A806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48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7CCFBD73-F10F-920A-8618-49FA1D1D7B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34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8FCF34F-43DD-F6CD-17E8-0717313867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720072" y="3648456"/>
            <a:ext cx="1828800" cy="950976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0" baseline="0">
                <a:latin typeface="Georgia Pro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044BB4-1B7E-4DBA-EC46-8BD07359AA4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500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E4EDB9-E572-C95C-6320-EE6B1FA9573F}"/>
              </a:ext>
            </a:extLst>
          </p:cNvPr>
          <p:cNvSpPr txBox="1"/>
          <p:nvPr userDrawn="1"/>
        </p:nvSpPr>
        <p:spPr>
          <a:xfrm>
            <a:off x="5718675" y="6349075"/>
            <a:ext cx="757170" cy="2616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E3E706-5D5F-97F2-1290-CD23D05A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39496"/>
            <a:ext cx="11000232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0C735-6DC7-2177-435E-5671994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16000-7D7A-F39D-D6A0-064340048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5096" y="6327648"/>
            <a:ext cx="758952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5940C-AAD8-1C78-425F-8FE5AEECA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6836" y="6327648"/>
            <a:ext cx="338328" cy="33832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776CE9F-4BD8-A748-847B-B97BB3C5B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0302-AFD1-C82F-7B0B-5981472BE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327648"/>
            <a:ext cx="1517904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076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3" r:id="rId10"/>
    <p:sldLayoutId id="2147483666" r:id="rId11"/>
    <p:sldLayoutId id="2147483667" r:id="rId12"/>
    <p:sldLayoutId id="2147483668" r:id="rId13"/>
    <p:sldLayoutId id="2147483652" r:id="rId14"/>
    <p:sldLayoutId id="2147483654" r:id="rId15"/>
    <p:sldLayoutId id="2147483655" r:id="rId16"/>
    <p:sldLayoutId id="2147483656" r:id="rId17"/>
    <p:sldLayoutId id="2147483657" r:id="rId18"/>
    <p:sldLayoutId id="2147483669" r:id="rId19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2000" r="5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E918B8E-0BA7-7D6D-F017-D80A99E9058F}"/>
              </a:ext>
            </a:extLst>
          </p:cNvPr>
          <p:cNvSpPr txBox="1">
            <a:spLocks/>
          </p:cNvSpPr>
          <p:nvPr/>
        </p:nvSpPr>
        <p:spPr>
          <a:xfrm>
            <a:off x="2076450" y="3429000"/>
            <a:ext cx="8037513" cy="10683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r>
              <a:rPr lang="en-US" sz="5400"/>
              <a:t>Somalia &amp; </a:t>
            </a:r>
            <a:r>
              <a:rPr lang="en-US" sz="5400" err="1"/>
              <a:t>islam</a:t>
            </a:r>
            <a:endParaRPr lang="en-US" sz="540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7458DF-3F70-1A12-2ED2-D1D0397D6523}"/>
              </a:ext>
            </a:extLst>
          </p:cNvPr>
          <p:cNvSpPr txBox="1">
            <a:spLocks/>
          </p:cNvSpPr>
          <p:nvPr/>
        </p:nvSpPr>
        <p:spPr>
          <a:xfrm>
            <a:off x="5121275" y="6335714"/>
            <a:ext cx="1947862" cy="27036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Georgia Pro" panose="02040502050405020303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Georgia Pro" panose="02040502050405020303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Georgia Pro" panose="02040502050405020303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Georgia Pro" panose="02040502050405020303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Georgia Pro" panose="02040502050405020303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>
                <a:latin typeface="Posterama"/>
              </a:rPr>
              <a:t>Aden Batar</a:t>
            </a:r>
          </a:p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8346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48400"/>
            <a:ext cx="9144000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1500" b="1"/>
              <a:t>ISLAM</a:t>
            </a:r>
          </a:p>
        </p:txBody>
      </p:sp>
      <p:pic>
        <p:nvPicPr>
          <p:cNvPr id="1026" name="Picture 2" descr="Radio-Koha-Namazit">
            <a:extLst>
              <a:ext uri="{FF2B5EF4-FFF2-40B4-BE49-F238E27FC236}">
                <a16:creationId xmlns:a16="http://schemas.microsoft.com/office/drawing/2014/main" id="{F3C9D8E7-64BA-FE72-F917-D1893F41D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411" y="1071012"/>
            <a:ext cx="45148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820A-1DC5-873A-73E3-F7FE137D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What is Islam and Muslim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7A0D4-AA24-96E6-22D1-7492FF693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rtl="0" fontAlgn="base">
              <a:spcBef>
                <a:spcPts val="48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>
                <a:effectLst/>
                <a:latin typeface="Georgia Pro Light"/>
              </a:rPr>
              <a:t>The word “</a:t>
            </a:r>
            <a:r>
              <a:rPr lang="en-US" sz="3200" b="1" i="0" u="none" strike="noStrike">
                <a:effectLst/>
                <a:latin typeface="Georgia Pro Light"/>
              </a:rPr>
              <a:t>Islam</a:t>
            </a:r>
            <a:r>
              <a:rPr lang="en-US" sz="3200" b="0" i="0" u="none" strike="noStrike">
                <a:effectLst/>
                <a:latin typeface="Georgia Pro Light"/>
              </a:rPr>
              <a:t>” is an Arabic word that means both “surrender” and “peace”</a:t>
            </a:r>
          </a:p>
          <a:p>
            <a:pPr lvl="1" fontAlgn="base">
              <a:spcBef>
                <a:spcPts val="480"/>
              </a:spcBef>
            </a:pPr>
            <a:r>
              <a:rPr lang="en-US" sz="2800">
                <a:latin typeface="Georgia Pro Light"/>
              </a:rPr>
              <a:t> Muslims call Islam as their religion</a:t>
            </a:r>
            <a:endParaRPr lang="en-US" sz="2800" b="0" i="0" u="none" strike="noStrike">
              <a:effectLst/>
              <a:latin typeface="Georgia Pro Light"/>
            </a:endParaRPr>
          </a:p>
          <a:p>
            <a:pPr marL="0" indent="0" rtl="0" fontAlgn="base">
              <a:spcBef>
                <a:spcPts val="480"/>
              </a:spcBef>
              <a:spcAft>
                <a:spcPts val="0"/>
              </a:spcAft>
              <a:buNone/>
            </a:pPr>
            <a:endParaRPr lang="en-US" sz="2800" b="0" i="0" u="none" strike="noStrike">
              <a:effectLst/>
              <a:latin typeface="Georgia Pro Light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>
                <a:effectLst/>
                <a:latin typeface="Georgia Pro Light"/>
              </a:rPr>
              <a:t>The word “</a:t>
            </a:r>
            <a:r>
              <a:rPr lang="en-US" sz="3200" b="1" i="0" u="none" strike="noStrike">
                <a:effectLst/>
                <a:latin typeface="Georgia Pro Light"/>
              </a:rPr>
              <a:t>Muslim</a:t>
            </a:r>
            <a:r>
              <a:rPr lang="en-US" sz="3200" b="0" i="0" u="none" strike="noStrike">
                <a:effectLst/>
                <a:latin typeface="Georgia Pro Light"/>
              </a:rPr>
              <a:t>” means “one who submits to Allah (God)”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5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7A60-5B1E-07BF-27D3-0918E273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Muslim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C26F6-0926-E1AF-76BE-60ED427E7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Georgia Pro Light"/>
                <a:cs typeface="Arial"/>
              </a:rPr>
              <a:t>Over 2 billion Muslims in the world</a:t>
            </a:r>
          </a:p>
          <a:p>
            <a:r>
              <a:rPr lang="en-US" sz="2400">
                <a:latin typeface="Georgia Pro Light"/>
                <a:cs typeface="Arial"/>
              </a:rPr>
              <a:t>The second largest religion after Christianity</a:t>
            </a:r>
          </a:p>
          <a:p>
            <a:r>
              <a:rPr lang="en-US" sz="2400">
                <a:latin typeface="Georgia Pro Light"/>
                <a:cs typeface="Arial"/>
              </a:rPr>
              <a:t>Muslims live in different countries, language, &amp; culture</a:t>
            </a:r>
          </a:p>
          <a:p>
            <a:r>
              <a:rPr lang="en-US" sz="2400">
                <a:latin typeface="Georgia Pro Light"/>
                <a:cs typeface="Arial"/>
              </a:rPr>
              <a:t>Islam is what unites all Muslims</a:t>
            </a:r>
          </a:p>
          <a:p>
            <a:r>
              <a:rPr lang="en-US" sz="2400">
                <a:latin typeface="Georgia Pro Light"/>
                <a:cs typeface="Arial"/>
              </a:rPr>
              <a:t>Largest Muslim countries </a:t>
            </a:r>
          </a:p>
          <a:p>
            <a:r>
              <a:rPr lang="en-US" sz="2400">
                <a:latin typeface="Georgia Pro Light"/>
                <a:cs typeface="Arial"/>
              </a:rPr>
              <a:t>Indonesia, Pakistan, India, and Bangladesh</a:t>
            </a:r>
          </a:p>
          <a:p>
            <a:pPr lvl="1"/>
            <a:r>
              <a:rPr lang="en-US" sz="2400">
                <a:latin typeface="Georgia Pro Light"/>
                <a:cs typeface="Arial"/>
              </a:rPr>
              <a:t>20% in Arab countries</a:t>
            </a:r>
          </a:p>
          <a:p>
            <a:pPr lvl="1"/>
            <a:r>
              <a:rPr lang="en-US" sz="2400">
                <a:latin typeface="Georgia Pro Light"/>
                <a:cs typeface="Arial"/>
              </a:rPr>
              <a:t>15% in Africa</a:t>
            </a:r>
          </a:p>
          <a:p>
            <a:pPr lvl="1"/>
            <a:r>
              <a:rPr lang="en-US" sz="2400">
                <a:latin typeface="Georgia Pro Light"/>
                <a:cs typeface="Arial"/>
              </a:rPr>
              <a:t>6% in Europe </a:t>
            </a:r>
            <a:endParaRPr lang="en-US" sz="2400">
              <a:latin typeface="Georgia Pro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45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C27E9-D1C0-ECFE-1044-9EC303E4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/>
              <a:t>Muslim Greeting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5D90C-7FFE-2016-E381-0C630C8AB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en-US" sz="3200">
              <a:latin typeface="Georgia Pro Light"/>
              <a:cs typeface="Arial" panose="020B0604020202020204" pitchFamily="34" charset="0"/>
            </a:endParaRPr>
          </a:p>
          <a:p>
            <a:r>
              <a:rPr lang="en-US" sz="3200" err="1">
                <a:latin typeface="Georgia Pro Light"/>
                <a:cs typeface="Arial"/>
              </a:rPr>
              <a:t>Aslamu</a:t>
            </a:r>
            <a:r>
              <a:rPr lang="en-US" sz="3200">
                <a:latin typeface="Georgia Pro Light"/>
                <a:cs typeface="Arial"/>
              </a:rPr>
              <a:t> </a:t>
            </a:r>
            <a:r>
              <a:rPr lang="en-US" sz="3200" err="1">
                <a:latin typeface="Georgia Pro Light"/>
                <a:cs typeface="Arial"/>
              </a:rPr>
              <a:t>Alaikum</a:t>
            </a:r>
            <a:r>
              <a:rPr lang="en-US" sz="3200">
                <a:latin typeface="Georgia Pro Light"/>
                <a:cs typeface="Arial"/>
              </a:rPr>
              <a:t> – Means “Peace be with you”</a:t>
            </a:r>
          </a:p>
          <a:p>
            <a:pPr marL="0" indent="0">
              <a:buNone/>
            </a:pPr>
            <a:endParaRPr lang="en-US" sz="3200">
              <a:latin typeface="Georgia Pro Light"/>
              <a:cs typeface="Arial" panose="020B0604020202020204" pitchFamily="34" charset="0"/>
            </a:endParaRPr>
          </a:p>
          <a:p>
            <a:r>
              <a:rPr lang="en-US" sz="3200" err="1">
                <a:latin typeface="Georgia Pro Light"/>
                <a:cs typeface="Arial"/>
              </a:rPr>
              <a:t>Wa</a:t>
            </a:r>
            <a:r>
              <a:rPr lang="en-US" sz="3200">
                <a:latin typeface="Georgia Pro Light"/>
                <a:cs typeface="Arial"/>
              </a:rPr>
              <a:t> </a:t>
            </a:r>
            <a:r>
              <a:rPr lang="en-US" sz="3200" err="1">
                <a:latin typeface="Georgia Pro Light"/>
                <a:cs typeface="Arial"/>
              </a:rPr>
              <a:t>Alaikum</a:t>
            </a:r>
            <a:r>
              <a:rPr lang="en-US" sz="3200">
                <a:latin typeface="Georgia Pro Light"/>
                <a:cs typeface="Arial"/>
              </a:rPr>
              <a:t> Salaam – Means “Peace be with you as well”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7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A032-06BC-DB14-A439-6F77B8695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Holy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5E0F6-DC8D-743B-4193-E4B702E79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Georgia Pro Light"/>
                <a:cs typeface="Arial"/>
              </a:rPr>
              <a:t> The Islamic holy book is called “Quran”</a:t>
            </a:r>
          </a:p>
          <a:p>
            <a:r>
              <a:rPr lang="en-US" sz="3200">
                <a:latin typeface="Georgia Pro Light"/>
                <a:cs typeface="Arial"/>
              </a:rPr>
              <a:t> It is the exact words from Allah (God)</a:t>
            </a:r>
          </a:p>
          <a:p>
            <a:r>
              <a:rPr lang="en-US" sz="3200">
                <a:latin typeface="Georgia Pro Light"/>
                <a:cs typeface="Arial"/>
              </a:rPr>
              <a:t> It is only one version</a:t>
            </a:r>
          </a:p>
          <a:p>
            <a:r>
              <a:rPr lang="en-US" sz="3200">
                <a:latin typeface="Georgia Pro Light"/>
                <a:cs typeface="Arial"/>
              </a:rPr>
              <a:t> All Islamic tradition and cultures are based on Quran</a:t>
            </a:r>
          </a:p>
          <a:p>
            <a:r>
              <a:rPr lang="en-US" sz="3200">
                <a:latin typeface="Georgia Pro Light"/>
                <a:cs typeface="Arial"/>
              </a:rPr>
              <a:t> Muslims also follow “Sunnah” Prophet Mohamed’s way of life</a:t>
            </a:r>
          </a:p>
        </p:txBody>
      </p:sp>
      <p:pic>
        <p:nvPicPr>
          <p:cNvPr id="4" name="Picture 4" descr="A black and white logo of a book&#10;&#10;Description automatically generated">
            <a:extLst>
              <a:ext uri="{FF2B5EF4-FFF2-40B4-BE49-F238E27FC236}">
                <a16:creationId xmlns:a16="http://schemas.microsoft.com/office/drawing/2014/main" id="{83F33A82-F98F-0FFE-1E0F-221E3029F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14" r="-380" b="25352"/>
          <a:stretch/>
        </p:blipFill>
        <p:spPr>
          <a:xfrm>
            <a:off x="4720068" y="4832201"/>
            <a:ext cx="2751864" cy="1642490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496185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880F-E1A1-BA04-F69D-B559C1911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Five Pillars of Islam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431FD-592A-F3E2-ECA0-2C7C07CF4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252727"/>
            <a:ext cx="10716768" cy="5210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fontAlgn="base">
              <a:spcBef>
                <a:spcPts val="560"/>
              </a:spcBef>
              <a:buFont typeface="+mj-lt"/>
              <a:buAutoNum type="arabicPeriod"/>
            </a:pPr>
            <a:r>
              <a:rPr lang="en-US" sz="2400" b="1" i="0" u="none" strike="noStrike">
                <a:effectLst/>
                <a:latin typeface="Georgia Pro Light"/>
              </a:rPr>
              <a:t>Shahadah</a:t>
            </a:r>
            <a:r>
              <a:rPr lang="en-US" sz="2400" b="0" i="0" u="none" strike="noStrike">
                <a:effectLst/>
                <a:latin typeface="Georgia Pro Light"/>
              </a:rPr>
              <a:t>:</a:t>
            </a:r>
            <a:r>
              <a:rPr lang="en-US" sz="2400">
                <a:latin typeface="Georgia Pro Light"/>
              </a:rPr>
              <a:t> </a:t>
            </a:r>
            <a:endParaRPr lang="en-US" sz="2400" b="0" i="0" u="none" strike="noStrike">
              <a:effectLst/>
              <a:latin typeface="Georgia Pro Light"/>
            </a:endParaRPr>
          </a:p>
          <a:p>
            <a:pPr marL="679450" lvl="1" fontAlgn="base">
              <a:spcBef>
                <a:spcPts val="560"/>
              </a:spcBef>
            </a:pPr>
            <a:r>
              <a:rPr lang="en-US" sz="1800" b="0" i="0" u="none" strike="noStrike">
                <a:effectLst/>
                <a:latin typeface="Georgia Pro Light"/>
              </a:rPr>
              <a:t>declaration of faith </a:t>
            </a:r>
            <a:br>
              <a:rPr lang="en-US" sz="1800" b="0" i="0" u="none" strike="noStrike">
                <a:effectLst/>
                <a:latin typeface="Georgia Pro Light"/>
              </a:rPr>
            </a:br>
            <a:r>
              <a:rPr lang="en-US" sz="1800" b="0" i="0" u="none" strike="noStrike">
                <a:effectLst/>
                <a:latin typeface="Georgia Pro Light"/>
              </a:rPr>
              <a:t>"I bear witness that there is no god, but God; I bear witness that Muhammad is the prophet of God.“</a:t>
            </a:r>
          </a:p>
          <a:p>
            <a:pPr marL="450850" lvl="1" indent="0" fontAlgn="base">
              <a:spcBef>
                <a:spcPts val="560"/>
              </a:spcBef>
              <a:buNone/>
            </a:pPr>
            <a:endParaRPr lang="en-US" sz="1800" b="0" i="0" u="none" strike="noStrike">
              <a:effectLst/>
              <a:latin typeface="Georgia Pro Light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2400" b="1" i="0" u="none" strike="noStrike">
                <a:effectLst/>
                <a:latin typeface="Georgia Pro Light"/>
              </a:rPr>
              <a:t>Salah</a:t>
            </a:r>
            <a:r>
              <a:rPr lang="en-US" sz="2400" b="0" i="0" u="none" strike="noStrike">
                <a:effectLst/>
                <a:latin typeface="Georgia Pro Light"/>
              </a:rPr>
              <a:t>:</a:t>
            </a:r>
            <a:r>
              <a:rPr lang="en-US" sz="2400">
                <a:latin typeface="Georgia Pro Light"/>
              </a:rPr>
              <a:t> </a:t>
            </a:r>
            <a:endParaRPr lang="en-US" sz="2400" b="0" i="0" u="none" strike="noStrike">
              <a:effectLst/>
              <a:latin typeface="Georgia Pro Light"/>
            </a:endParaRPr>
          </a:p>
          <a:p>
            <a:pPr marL="679450" lvl="1" fontAlgn="base">
              <a:spcBef>
                <a:spcPts val="0"/>
              </a:spcBef>
            </a:pPr>
            <a:r>
              <a:rPr lang="en-US" sz="1800">
                <a:latin typeface="Georgia Pro Light"/>
              </a:rPr>
              <a:t>P</a:t>
            </a:r>
            <a:r>
              <a:rPr lang="en-US" sz="1800" b="0" i="0" u="none" strike="noStrike">
                <a:effectLst/>
                <a:latin typeface="Georgia Pro Light"/>
              </a:rPr>
              <a:t>rayer - 5 times a day facing Mecca, cleanse before praying </a:t>
            </a:r>
          </a:p>
          <a:p>
            <a:pPr marL="450850" lvl="1" indent="0" fontAlgn="base">
              <a:spcBef>
                <a:spcPts val="0"/>
              </a:spcBef>
              <a:buNone/>
            </a:pPr>
            <a:endParaRPr lang="en-US" sz="1800" b="0" i="0" u="none" strike="noStrike">
              <a:effectLst/>
              <a:latin typeface="Georgia Pro Light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2400" b="1" i="0" u="none" strike="noStrike">
                <a:effectLst/>
                <a:latin typeface="Georgia Pro Light"/>
              </a:rPr>
              <a:t>Zakat</a:t>
            </a:r>
            <a:r>
              <a:rPr lang="en-US" sz="2400" b="0" i="0" u="none" strike="noStrike">
                <a:effectLst/>
                <a:latin typeface="Georgia Pro Light"/>
              </a:rPr>
              <a:t>:</a:t>
            </a:r>
            <a:r>
              <a:rPr lang="en-US" sz="2400">
                <a:latin typeface="Georgia Pro Light"/>
              </a:rPr>
              <a:t> </a:t>
            </a:r>
            <a:endParaRPr lang="en-US" sz="2400" b="0" i="0" u="none" strike="noStrike">
              <a:effectLst/>
              <a:latin typeface="Georgia Pro Light"/>
            </a:endParaRPr>
          </a:p>
          <a:p>
            <a:pPr marL="679450" lvl="1" fontAlgn="base">
              <a:spcBef>
                <a:spcPts val="0"/>
              </a:spcBef>
            </a:pPr>
            <a:r>
              <a:rPr lang="en-US" sz="1800">
                <a:latin typeface="Georgia Pro Light"/>
              </a:rPr>
              <a:t>G</a:t>
            </a:r>
            <a:r>
              <a:rPr lang="en-US" sz="1800" b="0" i="0" u="none" strike="noStrike">
                <a:effectLst/>
                <a:latin typeface="Georgia Pro Light"/>
              </a:rPr>
              <a:t>iving to charity - 2.5% of wealth every year</a:t>
            </a:r>
          </a:p>
          <a:p>
            <a:pPr marL="450850" lvl="1" indent="0" fontAlgn="base">
              <a:spcBef>
                <a:spcPts val="0"/>
              </a:spcBef>
              <a:buNone/>
            </a:pPr>
            <a:endParaRPr lang="en-US" sz="1800" b="0" i="0" u="none" strike="noStrike">
              <a:effectLst/>
              <a:latin typeface="Georgia Pro Light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2400" b="1" i="0" u="none" strike="noStrike">
                <a:effectLst/>
                <a:latin typeface="Georgia Pro Light"/>
              </a:rPr>
              <a:t>Saum</a:t>
            </a:r>
            <a:r>
              <a:rPr lang="en-US" sz="2400" b="0" i="0" u="none" strike="noStrike">
                <a:effectLst/>
                <a:latin typeface="Georgia Pro Light"/>
              </a:rPr>
              <a:t>:</a:t>
            </a:r>
            <a:r>
              <a:rPr lang="en-US" sz="2400">
                <a:latin typeface="Georgia Pro Light"/>
              </a:rPr>
              <a:t> </a:t>
            </a:r>
            <a:endParaRPr lang="en-US" sz="2400" b="0" i="0" u="none" strike="noStrike">
              <a:effectLst/>
              <a:latin typeface="Georgia Pro Light"/>
            </a:endParaRPr>
          </a:p>
          <a:p>
            <a:pPr marL="679450" lvl="1" fontAlgn="base">
              <a:spcBef>
                <a:spcPts val="0"/>
              </a:spcBef>
            </a:pPr>
            <a:r>
              <a:rPr lang="en-US" sz="1800">
                <a:latin typeface="Georgia Pro Light"/>
              </a:rPr>
              <a:t>F</a:t>
            </a:r>
            <a:r>
              <a:rPr lang="en-US" sz="1800" b="0" i="0" u="none" strike="noStrike">
                <a:effectLst/>
                <a:latin typeface="Georgia Pro Light"/>
              </a:rPr>
              <a:t>asting during the month of Ramadan - Fast for purification</a:t>
            </a:r>
          </a:p>
          <a:p>
            <a:pPr marL="450850" lvl="1" indent="0" fontAlgn="base">
              <a:spcBef>
                <a:spcPts val="0"/>
              </a:spcBef>
              <a:buNone/>
            </a:pPr>
            <a:endParaRPr lang="en-US" sz="1800" b="0" i="0" u="none" strike="noStrike">
              <a:effectLst/>
              <a:latin typeface="Georgia Pro Ligh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i="0" u="none" strike="noStrike">
                <a:effectLst/>
                <a:latin typeface="Georgia Pro Light"/>
              </a:rPr>
              <a:t>Hajj</a:t>
            </a:r>
            <a:r>
              <a:rPr lang="en-US" sz="2400" b="0" i="0" u="none" strike="noStrike">
                <a:effectLst/>
                <a:latin typeface="Georgia Pro Light"/>
              </a:rPr>
              <a:t>:</a:t>
            </a:r>
            <a:r>
              <a:rPr lang="en-US" sz="2400">
                <a:latin typeface="Georgia Pro Light"/>
              </a:rPr>
              <a:t> </a:t>
            </a:r>
            <a:endParaRPr lang="en-US" sz="2400" b="0" i="0" u="none" strike="noStrike">
              <a:effectLst/>
              <a:latin typeface="Georgia Pro Light"/>
            </a:endParaRPr>
          </a:p>
          <a:p>
            <a:pPr lvl="1"/>
            <a:r>
              <a:rPr lang="en-US" sz="1800">
                <a:latin typeface="Georgia Pro Light"/>
              </a:rPr>
              <a:t>P</a:t>
            </a:r>
            <a:r>
              <a:rPr lang="en-US" sz="1800" b="0" i="0" u="none" strike="noStrike">
                <a:effectLst/>
                <a:latin typeface="Georgia Pro Light"/>
              </a:rPr>
              <a:t>ilgrimage to Mecca - at least once in a Muslim’s lifetime if one can afford</a:t>
            </a:r>
            <a:endParaRPr lang="en-US" sz="3200">
              <a:latin typeface="Georgia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874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5C29-2451-234A-42E8-69F22DD5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39496"/>
            <a:ext cx="11000232" cy="713232"/>
          </a:xfrm>
        </p:spPr>
        <p:txBody>
          <a:bodyPr anchor="ctr">
            <a:normAutofit/>
          </a:bodyPr>
          <a:lstStyle/>
          <a:p>
            <a:r>
              <a:rPr lang="en-US" b="1"/>
              <a:t>Salat - Prayer</a:t>
            </a:r>
          </a:p>
        </p:txBody>
      </p:sp>
      <p:pic>
        <p:nvPicPr>
          <p:cNvPr id="2050" name="Picture 2" descr="Eid ul Fitr 2020 - When is Eid al Fitr 2020, Eid Mubarak Greetings | IslamicFinder">
            <a:extLst>
              <a:ext uri="{FF2B5EF4-FFF2-40B4-BE49-F238E27FC236}">
                <a16:creationId xmlns:a16="http://schemas.microsoft.com/office/drawing/2014/main" id="{7CE73BCA-CC78-4C0B-9F4B-9F36BDCB5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r="13726" b="8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4680F-BA71-D3D1-9942-C4FC01227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9595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714375" indent="-342900" fontAlgn="base">
              <a:spcBef>
                <a:spcPts val="480"/>
              </a:spcBef>
              <a:buFont typeface="+mj-lt"/>
              <a:buChar char="o"/>
            </a:pPr>
            <a:r>
              <a:rPr lang="en-US" sz="2400"/>
              <a:t> </a:t>
            </a:r>
            <a:r>
              <a:rPr lang="en-US" sz="2400" b="0" i="0" u="none" strike="noStrike" err="1">
                <a:effectLst/>
              </a:rPr>
              <a:t>Fajr</a:t>
            </a:r>
            <a:r>
              <a:rPr lang="en-US" sz="2400" b="0" i="0" u="none" strike="noStrike">
                <a:effectLst/>
              </a:rPr>
              <a:t>: 		Before sunrise</a:t>
            </a:r>
          </a:p>
          <a:p>
            <a:pPr marL="714375" indent="-342900" rtl="0" fontAlgn="base">
              <a:spcBef>
                <a:spcPts val="480"/>
              </a:spcBef>
              <a:spcAft>
                <a:spcPts val="0"/>
              </a:spcAft>
              <a:buFont typeface="+mj-lt"/>
              <a:buChar char="o"/>
            </a:pPr>
            <a:endParaRPr lang="en-US" sz="2400"/>
          </a:p>
          <a:p>
            <a:pPr marL="714375" indent="-342900" fontAlgn="base">
              <a:spcBef>
                <a:spcPts val="480"/>
              </a:spcBef>
              <a:buFont typeface="+mj-lt"/>
              <a:buChar char="o"/>
            </a:pPr>
            <a:r>
              <a:rPr lang="en-US" sz="2400"/>
              <a:t> </a:t>
            </a:r>
            <a:r>
              <a:rPr lang="en-US" sz="2400" b="0" i="0" u="none" strike="noStrike" err="1">
                <a:effectLst/>
              </a:rPr>
              <a:t>Dhuhr</a:t>
            </a:r>
            <a:r>
              <a:rPr lang="en-US" sz="2400" b="0" i="0" u="none" strike="noStrike">
                <a:effectLst/>
              </a:rPr>
              <a:t>: 		After noon</a:t>
            </a:r>
          </a:p>
          <a:p>
            <a:pPr marL="714375" indent="-342900" rtl="0" fontAlgn="base">
              <a:spcBef>
                <a:spcPts val="480"/>
              </a:spcBef>
              <a:spcAft>
                <a:spcPts val="0"/>
              </a:spcAft>
              <a:buFont typeface="+mj-lt"/>
              <a:buChar char="o"/>
            </a:pPr>
            <a:endParaRPr lang="en-US" sz="2400"/>
          </a:p>
          <a:p>
            <a:pPr marL="714375" indent="-342900" fontAlgn="base">
              <a:spcBef>
                <a:spcPts val="480"/>
              </a:spcBef>
              <a:buFont typeface="+mj-lt"/>
              <a:buChar char="o"/>
            </a:pPr>
            <a:r>
              <a:rPr lang="en-US" sz="2400"/>
              <a:t> </a:t>
            </a:r>
            <a:r>
              <a:rPr lang="en-US" sz="2400" b="0" i="0" u="none" strike="noStrike">
                <a:effectLst/>
              </a:rPr>
              <a:t>Asr: 		Late afternoon</a:t>
            </a:r>
          </a:p>
          <a:p>
            <a:pPr marL="714375" indent="-342900" rtl="0" fontAlgn="base">
              <a:spcBef>
                <a:spcPts val="480"/>
              </a:spcBef>
              <a:spcAft>
                <a:spcPts val="0"/>
              </a:spcAft>
              <a:buFont typeface="+mj-lt"/>
              <a:buChar char="o"/>
            </a:pPr>
            <a:endParaRPr lang="en-US" sz="2400" b="0" i="0" u="none" strike="noStrike">
              <a:effectLst/>
            </a:endParaRPr>
          </a:p>
          <a:p>
            <a:pPr marL="714375" indent="-342900" fontAlgn="base">
              <a:spcBef>
                <a:spcPts val="480"/>
              </a:spcBef>
              <a:buFont typeface="+mj-lt"/>
              <a:buChar char="o"/>
            </a:pPr>
            <a:r>
              <a:rPr lang="en-US" sz="2400"/>
              <a:t> </a:t>
            </a:r>
            <a:r>
              <a:rPr lang="en-US" sz="2400" b="0" i="0" u="none" strike="noStrike">
                <a:effectLst/>
              </a:rPr>
              <a:t>Maghrib: 	Just after sunset</a:t>
            </a:r>
          </a:p>
          <a:p>
            <a:pPr marL="714375" indent="-342900" rtl="0" fontAlgn="base">
              <a:spcBef>
                <a:spcPts val="480"/>
              </a:spcBef>
              <a:spcAft>
                <a:spcPts val="0"/>
              </a:spcAft>
              <a:buFont typeface="+mj-lt"/>
              <a:buChar char="o"/>
            </a:pPr>
            <a:endParaRPr lang="en-US" sz="2400"/>
          </a:p>
          <a:p>
            <a:pPr marL="714375" indent="-342900" fontAlgn="base">
              <a:spcBef>
                <a:spcPts val="480"/>
              </a:spcBef>
              <a:buFont typeface="+mj-lt"/>
              <a:buChar char="o"/>
            </a:pPr>
            <a:r>
              <a:rPr lang="en-US" sz="2400"/>
              <a:t> </a:t>
            </a:r>
            <a:r>
              <a:rPr lang="en-US" sz="2400" b="0" i="0" u="none" strike="noStrike">
                <a:effectLst/>
              </a:rPr>
              <a:t>Isha: 		Before going to bed</a:t>
            </a:r>
          </a:p>
        </p:txBody>
      </p:sp>
    </p:spTree>
    <p:extLst>
      <p:ext uri="{BB962C8B-B14F-4D97-AF65-F5344CB8AC3E}">
        <p14:creationId xmlns:p14="http://schemas.microsoft.com/office/powerpoint/2010/main" val="2343674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CCE15-5226-C08D-75E6-F9B19CB6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699796"/>
          </a:xfrm>
        </p:spPr>
        <p:txBody>
          <a:bodyPr anchor="b">
            <a:normAutofit/>
          </a:bodyPr>
          <a:lstStyle/>
          <a:p>
            <a:r>
              <a:rPr lang="en-US" sz="4000" b="1"/>
              <a:t>Muslim Holidays</a:t>
            </a:r>
          </a:p>
        </p:txBody>
      </p:sp>
      <p:pic>
        <p:nvPicPr>
          <p:cNvPr id="1028" name="Picture 4" descr="Eid ul-Fitr 2018: Importance and significance of Eid al-Fitr, Ramadan and why we celebrate Eid ...">
            <a:extLst>
              <a:ext uri="{FF2B5EF4-FFF2-40B4-BE49-F238E27FC236}">
                <a16:creationId xmlns:a16="http://schemas.microsoft.com/office/drawing/2014/main" id="{DB2FEB35-5120-2AD7-B78A-1DE17EF4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0012" y="2057400"/>
            <a:ext cx="6172200" cy="342557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B1A6-FF9C-79B6-44EE-C06AD3FBA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b="0" i="0" u="none" strike="noStrike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Eid-</a:t>
            </a:r>
            <a:r>
              <a:rPr lang="en-US" sz="2400" err="1"/>
              <a:t>ul</a:t>
            </a:r>
            <a:r>
              <a:rPr lang="en-US" sz="2400"/>
              <a:t>-Fitr – After Ramadan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>
                <a:effectLst/>
              </a:rPr>
              <a:t>Eid-</a:t>
            </a:r>
            <a:r>
              <a:rPr lang="en-US" sz="2400" b="0" i="0" u="none" strike="noStrike" err="1">
                <a:effectLst/>
              </a:rPr>
              <a:t>ul</a:t>
            </a:r>
            <a:r>
              <a:rPr lang="en-US" sz="2400" b="0" i="0" u="none" strike="noStrike">
                <a:effectLst/>
              </a:rPr>
              <a:t>-</a:t>
            </a:r>
            <a:r>
              <a:rPr lang="en-US" sz="2400" b="0" i="0" u="none" strike="noStrike" err="1">
                <a:effectLst/>
              </a:rPr>
              <a:t>Adha</a:t>
            </a:r>
            <a:r>
              <a:rPr lang="en-US" sz="2400"/>
              <a:t> – When Muslims finish their Pilgrimage</a:t>
            </a:r>
            <a:endParaRPr lang="en-US" sz="2400" b="0" i="0" u="none" strike="noStrike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8359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lose up of feathers">
            <a:extLst>
              <a:ext uri="{FF2B5EF4-FFF2-40B4-BE49-F238E27FC236}">
                <a16:creationId xmlns:a16="http://schemas.microsoft.com/office/drawing/2014/main" id="{4F22309A-3E5E-DB9C-8093-A7A5719032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 trans="32000" scaling="20"/>
                    </a14:imgEffect>
                    <a14:imgEffect>
                      <a14:sharpenSoften amount="-4000"/>
                    </a14:imgEffect>
                    <a14:imgEffect>
                      <a14:colorTemperature colorTemp="11301"/>
                    </a14:imgEffect>
                    <a14:imgEffect>
                      <a14:saturation sat="210000"/>
                    </a14:imgEffect>
                    <a14:imgEffect>
                      <a14:brightnessContrast bright="-3000" contrast="-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76E06F-847B-DA3B-16C0-4ABAD9D66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7211" y="1511559"/>
            <a:ext cx="8037576" cy="1735494"/>
          </a:xfrm>
        </p:spPr>
        <p:txBody>
          <a:bodyPr/>
          <a:lstStyle/>
          <a:p>
            <a:r>
              <a:rPr lang="en-US"/>
              <a:t>Somalia </a:t>
            </a:r>
            <a:br>
              <a:rPr lang="en-US"/>
            </a:br>
            <a:r>
              <a:rPr lang="en-US"/>
              <a:t>culture corner</a:t>
            </a:r>
          </a:p>
        </p:txBody>
      </p:sp>
      <p:pic>
        <p:nvPicPr>
          <p:cNvPr id="1026" name="Picture 2" descr="Somalia - Outline Map stock vector. Illustration of simple - 114876245">
            <a:extLst>
              <a:ext uri="{FF2B5EF4-FFF2-40B4-BE49-F238E27FC236}">
                <a16:creationId xmlns:a16="http://schemas.microsoft.com/office/drawing/2014/main" id="{E9B5E08E-BA07-6B12-9335-A653B13D9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t="13314" r="23202" b="23574"/>
          <a:stretch/>
        </p:blipFill>
        <p:spPr bwMode="auto">
          <a:xfrm>
            <a:off x="4954555" y="3017995"/>
            <a:ext cx="2071396" cy="2648138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1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EA902-076A-B39E-9358-F6AF7280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53" y="536713"/>
            <a:ext cx="3531600" cy="657605"/>
          </a:xfrm>
        </p:spPr>
        <p:txBody>
          <a:bodyPr anchor="t">
            <a:normAutofit/>
          </a:bodyPr>
          <a:lstStyle/>
          <a:p>
            <a:pPr algn="ctr"/>
            <a:r>
              <a:rPr lang="en-US" sz="4000" b="1"/>
              <a:t>Facts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91ACB7-1C36-5E3A-4A0D-7A36CA5EAA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5010" y="1263989"/>
          <a:ext cx="10455964" cy="5057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23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4CAD9-8DFC-C566-CC0E-29DF3733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DF550-2727-8674-CEF9-226A5F411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/>
              <a:t>Somalia is a hot, arid country on the eastern coast of Africa, </a:t>
            </a:r>
          </a:p>
          <a:p>
            <a:r>
              <a:rPr lang="en-US" sz="2000" b="1"/>
              <a:t>Bordered by Ethiopia, Kenya, and Djibouti</a:t>
            </a:r>
          </a:p>
          <a:p>
            <a:r>
              <a:rPr lang="en-US" sz="2000" b="1"/>
              <a:t>Somalia were colonized by Britain, Italy, and France, </a:t>
            </a:r>
          </a:p>
          <a:p>
            <a:r>
              <a:rPr lang="en-US" sz="2000" b="1"/>
              <a:t>Gain independence on July 1, 1960</a:t>
            </a:r>
          </a:p>
          <a:p>
            <a:r>
              <a:rPr lang="en-US" sz="2000" b="1"/>
              <a:t>Somalia has experienced civil war on and off since 1991</a:t>
            </a:r>
          </a:p>
          <a:p>
            <a:r>
              <a:rPr lang="en-US" sz="2000" b="1"/>
              <a:t>Nearly two million Somali refugees live outside their country, and more than 5 million have been displaced within their own country </a:t>
            </a:r>
          </a:p>
          <a:p>
            <a:r>
              <a:rPr lang="en-US" sz="2000" b="1"/>
              <a:t>The U.S. has resettled more than 100,000 Somali refugees across the country</a:t>
            </a:r>
          </a:p>
          <a:p>
            <a:r>
              <a:rPr lang="en-US" sz="2000" b="1"/>
              <a:t>The U.S. continues to resettle Somali refugees. These are often single mothers with young children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5349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A736-33F8-3018-FED9-DE1B601D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Culture &amp; Religion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6F6CC-55ED-575F-97F3-53FBF4B73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The Somalis are Sunni Muslims</a:t>
            </a:r>
          </a:p>
          <a:p>
            <a:r>
              <a:rPr lang="en-US" b="1"/>
              <a:t>Islamic faith is central to Somali culture and dates back the beginning of Islam</a:t>
            </a:r>
          </a:p>
          <a:p>
            <a:r>
              <a:rPr lang="en-US" b="1"/>
              <a:t> Somalis will observe the following religious/ cultural practices:</a:t>
            </a:r>
          </a:p>
          <a:p>
            <a:pPr lvl="1"/>
            <a:r>
              <a:rPr lang="en-US" b="1"/>
              <a:t>Women covering their arms and legs and wearing the “hijab” (head covering) in public—reflecting the values of modesty and purity</a:t>
            </a:r>
          </a:p>
          <a:p>
            <a:pPr lvl="1"/>
            <a:r>
              <a:rPr lang="en-US" b="1"/>
              <a:t>Abstaining from pork and alcohol</a:t>
            </a:r>
          </a:p>
          <a:p>
            <a:pPr lvl="1"/>
            <a:r>
              <a:rPr lang="en-US" b="1"/>
              <a:t>Eating only “halal” meat (regarding the way animals are slaughtered, similar in some ways to “kosher” meat preparation)</a:t>
            </a:r>
          </a:p>
          <a:p>
            <a:pPr lvl="1"/>
            <a:r>
              <a:rPr lang="en-US" b="1"/>
              <a:t>Somali men and women may avoid touching or shaking hands with unrelated people from the opposite gender</a:t>
            </a:r>
          </a:p>
          <a:p>
            <a:pPr lvl="1"/>
            <a:r>
              <a:rPr lang="en-US" b="1"/>
              <a:t>A common greeting is “As-</a:t>
            </a:r>
            <a:r>
              <a:rPr lang="en-US" b="1" err="1"/>
              <a:t>salamu</a:t>
            </a:r>
            <a:r>
              <a:rPr lang="en-US" b="1"/>
              <a:t> </a:t>
            </a:r>
            <a:r>
              <a:rPr lang="en-US" b="1" err="1"/>
              <a:t>Alaikum</a:t>
            </a:r>
            <a:r>
              <a:rPr lang="en-US" b="1"/>
              <a:t>” [</a:t>
            </a:r>
            <a:r>
              <a:rPr lang="en-US" b="1" err="1"/>
              <a:t>sa</a:t>
            </a:r>
            <a:r>
              <a:rPr lang="en-US" b="1"/>
              <a:t>-lam a-</a:t>
            </a:r>
            <a:r>
              <a:rPr lang="en-US" b="1" err="1"/>
              <a:t>leikum</a:t>
            </a:r>
            <a:r>
              <a:rPr lang="en-US" b="1"/>
              <a:t>], Arabic for “peace be upon you.” </a:t>
            </a:r>
          </a:p>
          <a:p>
            <a:pPr lvl="1"/>
            <a:r>
              <a:rPr lang="en-US" b="1"/>
              <a:t>“</a:t>
            </a:r>
            <a:r>
              <a:rPr lang="en-US" b="1" err="1"/>
              <a:t>Iska</a:t>
            </a:r>
            <a:r>
              <a:rPr lang="en-US" b="1"/>
              <a:t> </a:t>
            </a:r>
            <a:r>
              <a:rPr lang="en-US" b="1" err="1"/>
              <a:t>Waram</a:t>
            </a:r>
            <a:r>
              <a:rPr lang="en-US" b="1"/>
              <a:t>” is the traditional Somali greeting for “How are you?” </a:t>
            </a:r>
          </a:p>
          <a:p>
            <a:r>
              <a:rPr lang="en-US" b="1"/>
              <a:t>Strong social networks are an important strength of Somali culture.</a:t>
            </a:r>
          </a:p>
          <a:p>
            <a:pPr lvl="1"/>
            <a:r>
              <a:rPr lang="en-US" b="1"/>
              <a:t>Somali families are traditionally large and multi-generational and often live together</a:t>
            </a:r>
          </a:p>
          <a:p>
            <a:pPr lvl="1"/>
            <a:r>
              <a:rPr lang="en-US" b="1"/>
              <a:t>Somalia is a clan-based society</a:t>
            </a:r>
          </a:p>
          <a:p>
            <a:pPr lvl="1"/>
            <a:r>
              <a:rPr lang="en-US" b="1"/>
              <a:t>Marriage is considered a relationship between two families or clans</a:t>
            </a:r>
          </a:p>
          <a:p>
            <a:pPr lvl="1"/>
            <a:r>
              <a:rPr lang="en-US" b="1"/>
              <a:t>Traditionally men have worked outside the home, while women have taken responsibility for children and the household.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2ED9-6733-036B-B298-BB50233C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Culture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9F838-27A4-9F1F-712F-822AE1709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1600" b="1"/>
              <a:t>Somalis typically have 3 names: given name; father’s given name; and paternal grandfather’s given name</a:t>
            </a:r>
          </a:p>
          <a:p>
            <a:r>
              <a:rPr lang="en-US" sz="1600" b="1"/>
              <a:t>Women do not change their maiden name</a:t>
            </a:r>
          </a:p>
          <a:p>
            <a:r>
              <a:rPr lang="en-US" sz="1600" b="1"/>
              <a:t>Nicknames are commonly used to distinguish between people with similar names</a:t>
            </a:r>
          </a:p>
          <a:p>
            <a:r>
              <a:rPr lang="en-US" sz="1600" b="1"/>
              <a:t>Education is highly valued within Somali families</a:t>
            </a:r>
          </a:p>
          <a:p>
            <a:r>
              <a:rPr lang="en-US" sz="1600" b="1"/>
              <a:t>Culturally, mental health is typically viewed as being either “crazy ” or “sane,”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Somalia traditional women">
            <a:extLst>
              <a:ext uri="{FF2B5EF4-FFF2-40B4-BE49-F238E27FC236}">
                <a16:creationId xmlns:a16="http://schemas.microsoft.com/office/drawing/2014/main" id="{02239960-F09C-258E-D7EA-1D1903DD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095" y="643467"/>
            <a:ext cx="2839051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5909F06-C8AE-1C91-3032-7A0E33E0F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664970"/>
            <a:ext cx="3252903" cy="24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83CAA0B6-1B11-8177-7A6A-41A41924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995" y="3748194"/>
            <a:ext cx="248405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D28E3C7-9436-F5E0-4AB4-41CF0EE7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267428"/>
            <a:ext cx="3252903" cy="43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A0869454-EE30-03FA-D670-25A04670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3889670"/>
            <a:ext cx="3252903" cy="219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1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CEEE-1535-ADE6-9317-5DC90D8E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421570"/>
            <a:ext cx="11226201" cy="827757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z="4800" b="1"/>
              <a:t>Somali Food</a:t>
            </a:r>
          </a:p>
        </p:txBody>
      </p:sp>
      <p:pic>
        <p:nvPicPr>
          <p:cNvPr id="5126" name="Picture 6" descr="Malawah: Somali Crepes - My Somali Food">
            <a:extLst>
              <a:ext uri="{FF2B5EF4-FFF2-40B4-BE49-F238E27FC236}">
                <a16:creationId xmlns:a16="http://schemas.microsoft.com/office/drawing/2014/main" id="{16BC3AAA-E80E-4317-8215-929C55E0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339" y="3762748"/>
            <a:ext cx="2442897" cy="17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best of Somali foods Tuko.co.ke">
            <a:extLst>
              <a:ext uri="{FF2B5EF4-FFF2-40B4-BE49-F238E27FC236}">
                <a16:creationId xmlns:a16="http://schemas.microsoft.com/office/drawing/2014/main" id="{2A5DB9A4-051C-7B17-D224-621892E5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6000" y="3757635"/>
            <a:ext cx="2308823" cy="173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ANJEERO IYO BEER | SOMALI ANJERO AND FRIED LIVER | EASY BREAKFAST IDEAS - YouTube">
            <a:extLst>
              <a:ext uri="{FF2B5EF4-FFF2-40B4-BE49-F238E27FC236}">
                <a16:creationId xmlns:a16="http://schemas.microsoft.com/office/drawing/2014/main" id="{D571BF62-D99A-0A58-63D8-01DEF5F4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73" y="3768402"/>
            <a:ext cx="3059289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Kulan Restaurant - 14 Reviews - Mediterranean - 3821 South George Mason Dr, Skyline, Falls ...">
            <a:extLst>
              <a:ext uri="{FF2B5EF4-FFF2-40B4-BE49-F238E27FC236}">
                <a16:creationId xmlns:a16="http://schemas.microsoft.com/office/drawing/2014/main" id="{8B672D2A-7201-6EFD-6561-F8CE3490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9" y="1974203"/>
            <a:ext cx="1636721" cy="16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OMALI CUISINE | QuizineTV">
            <a:extLst>
              <a:ext uri="{FF2B5EF4-FFF2-40B4-BE49-F238E27FC236}">
                <a16:creationId xmlns:a16="http://schemas.microsoft.com/office/drawing/2014/main" id="{04753A30-88A3-5524-65A8-EF23FCFD1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24" y="1974203"/>
            <a:ext cx="2462117" cy="165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Spaghetti and Bananas Is Somali Comfort Food - MUNCHIES">
            <a:extLst>
              <a:ext uri="{FF2B5EF4-FFF2-40B4-BE49-F238E27FC236}">
                <a16:creationId xmlns:a16="http://schemas.microsoft.com/office/drawing/2014/main" id="{361E1182-80E0-C525-45CF-46CE91AF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138" y="1974203"/>
            <a:ext cx="2308824" cy="16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omali Tea &amp; Treats: 2010">
            <a:extLst>
              <a:ext uri="{FF2B5EF4-FFF2-40B4-BE49-F238E27FC236}">
                <a16:creationId xmlns:a16="http://schemas.microsoft.com/office/drawing/2014/main" id="{C8B68B37-CE64-9EE3-1B14-540D3EBE7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871" y="3757635"/>
            <a:ext cx="2280438" cy="170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4A5EFCA-A741-9797-A8BC-975281917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59" y="1965428"/>
            <a:ext cx="2308824" cy="16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dda Loo Sameeyo Muufo Soomaali oo Macaan - Diblomaasi">
            <a:extLst>
              <a:ext uri="{FF2B5EF4-FFF2-40B4-BE49-F238E27FC236}">
                <a16:creationId xmlns:a16="http://schemas.microsoft.com/office/drawing/2014/main" id="{0DF9D04D-70FB-B39E-43EB-BA3224055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980" y="1988289"/>
            <a:ext cx="2114560" cy="16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39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6393-AF67-D3C2-FC1E-44F84C0B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Vegetables and Fruits</a:t>
            </a:r>
          </a:p>
        </p:txBody>
      </p:sp>
      <p:pic>
        <p:nvPicPr>
          <p:cNvPr id="3074" name="Picture 2" descr="Vegetables: English/Somali Flashcards Flashcards | Quizlet">
            <a:extLst>
              <a:ext uri="{FF2B5EF4-FFF2-40B4-BE49-F238E27FC236}">
                <a16:creationId xmlns:a16="http://schemas.microsoft.com/office/drawing/2014/main" id="{1BB256B1-A0F4-CF27-22F5-FC7E23DE3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3" y="1962447"/>
            <a:ext cx="1660950" cy="13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wirro: Bandhigga Wax-soosaarka Soomaalida - BBC News Somali">
            <a:extLst>
              <a:ext uri="{FF2B5EF4-FFF2-40B4-BE49-F238E27FC236}">
                <a16:creationId xmlns:a16="http://schemas.microsoft.com/office/drawing/2014/main" id="{F92E06DA-B27C-122F-020E-830191305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65" y="1962447"/>
            <a:ext cx="1645745" cy="13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ilmiga cuntooyinka - KAROOTO ( CARROTS) Waa mid ka mid ah qudaarta aadka u  muhiimka ah taas oo leh faaidooyin badan isla markaana lagama maarmaanka u  ah bani-aadamka. Waxaa la aaminsan yahay">
            <a:extLst>
              <a:ext uri="{FF2B5EF4-FFF2-40B4-BE49-F238E27FC236}">
                <a16:creationId xmlns:a16="http://schemas.microsoft.com/office/drawing/2014/main" id="{906E7781-E79E-A317-B484-297E1F46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61" y="1959171"/>
            <a:ext cx="2113339" cy="14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 Tomato Sauces (2 Dallac Bilaash) 2 Sauces Tomate نوعين من صلصة الطماطم |  Xawaash.com">
            <a:extLst>
              <a:ext uri="{FF2B5EF4-FFF2-40B4-BE49-F238E27FC236}">
                <a16:creationId xmlns:a16="http://schemas.microsoft.com/office/drawing/2014/main" id="{D0C5F34D-7000-D1A7-B98F-4DB8855E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75" y="1989112"/>
            <a:ext cx="1964247" cy="14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Xadka u Dhaxeeya Somaliland iyo Itoobiya Magaalada Wajaale oo Lagu Qabtey  Basal Xumaatey. | WARSOM.COM - Wararka Soomaaliya,warka soomaaliya,Somalia  News">
            <a:extLst>
              <a:ext uri="{FF2B5EF4-FFF2-40B4-BE49-F238E27FC236}">
                <a16:creationId xmlns:a16="http://schemas.microsoft.com/office/drawing/2014/main" id="{75619945-18C4-2091-AEEE-58B67651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12" y="1989111"/>
            <a:ext cx="1610492" cy="14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omali Bananas">
            <a:extLst>
              <a:ext uri="{FF2B5EF4-FFF2-40B4-BE49-F238E27FC236}">
                <a16:creationId xmlns:a16="http://schemas.microsoft.com/office/drawing/2014/main" id="{4602272C-8655-647B-2553-5697CD15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4" y="3527871"/>
            <a:ext cx="1742390" cy="13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Fresh Mango - Juicy Diced Fruit In Bamboo Sieve On Green Color Leaves  Background. Tropical Summer Concept. Top View, Close Up, Macro, Copy Space.  Stock Photo, Picture And Royalty Free Image. Image 126683249.">
            <a:extLst>
              <a:ext uri="{FF2B5EF4-FFF2-40B4-BE49-F238E27FC236}">
                <a16:creationId xmlns:a16="http://schemas.microsoft.com/office/drawing/2014/main" id="{A41CC1A2-7E9F-8513-4BB9-8B23FF33D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40" y="3527871"/>
            <a:ext cx="1523848" cy="13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nside of a green papaya | My Gems of Parenting">
            <a:extLst>
              <a:ext uri="{FF2B5EF4-FFF2-40B4-BE49-F238E27FC236}">
                <a16:creationId xmlns:a16="http://schemas.microsoft.com/office/drawing/2014/main" id="{B1B445CD-F782-54E1-914B-D32D2DC8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04" y="3542762"/>
            <a:ext cx="1718921" cy="136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Pomegranates — Farm Fresh Fundraising">
            <a:extLst>
              <a:ext uri="{FF2B5EF4-FFF2-40B4-BE49-F238E27FC236}">
                <a16:creationId xmlns:a16="http://schemas.microsoft.com/office/drawing/2014/main" id="{1E7E0A92-FE52-8E21-E7F6-EB0880020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33" y="4963739"/>
            <a:ext cx="1816264" cy="13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Cherimoya global wholesale market price today - Tridge">
            <a:extLst>
              <a:ext uri="{FF2B5EF4-FFF2-40B4-BE49-F238E27FC236}">
                <a16:creationId xmlns:a16="http://schemas.microsoft.com/office/drawing/2014/main" id="{935AE5C8-8B81-4801-9C78-79B26160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98" y="3542761"/>
            <a:ext cx="1360445" cy="13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CHERIMOYA per/LB -">
            <a:extLst>
              <a:ext uri="{FF2B5EF4-FFF2-40B4-BE49-F238E27FC236}">
                <a16:creationId xmlns:a16="http://schemas.microsoft.com/office/drawing/2014/main" id="{4BFE653D-77DB-9656-3A9B-857EF5BD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513" y="3572659"/>
            <a:ext cx="1576930" cy="133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Cinab, Liin macaan, Qajaar, Tufaax,... - Baahi-Kaab delivery. | Facebook">
            <a:extLst>
              <a:ext uri="{FF2B5EF4-FFF2-40B4-BE49-F238E27FC236}">
                <a16:creationId xmlns:a16="http://schemas.microsoft.com/office/drawing/2014/main" id="{8F40E4AE-94AE-1CAD-E121-B8ED4705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63" y="4948849"/>
            <a:ext cx="1375337" cy="13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What are the Somali regional ... - Page 4 - SomaliNet Forums">
            <a:extLst>
              <a:ext uri="{FF2B5EF4-FFF2-40B4-BE49-F238E27FC236}">
                <a16:creationId xmlns:a16="http://schemas.microsoft.com/office/drawing/2014/main" id="{66A774D9-FAAD-19A3-7621-B3601C07F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44" y="4948849"/>
            <a:ext cx="1586614" cy="13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Watermelon (Qare/Xabxab) Juice – Heavy Table">
            <a:extLst>
              <a:ext uri="{FF2B5EF4-FFF2-40B4-BE49-F238E27FC236}">
                <a16:creationId xmlns:a16="http://schemas.microsoft.com/office/drawing/2014/main" id="{1FA505D7-CA9E-FBB9-DA64-D69B0A06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502" y="4963739"/>
            <a:ext cx="1850364" cy="136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6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5F2EB">
      <a:dk1>
        <a:srgbClr val="000000"/>
      </a:dk1>
      <a:lt1>
        <a:srgbClr val="FFFFFF"/>
      </a:lt1>
      <a:dk2>
        <a:srgbClr val="44546A"/>
      </a:dk2>
      <a:lt2>
        <a:srgbClr val="E7E4E6"/>
      </a:lt2>
      <a:accent1>
        <a:srgbClr val="D96564"/>
      </a:accent1>
      <a:accent2>
        <a:srgbClr val="108669"/>
      </a:accent2>
      <a:accent3>
        <a:srgbClr val="84B278"/>
      </a:accent3>
      <a:accent4>
        <a:srgbClr val="F5F2EB"/>
      </a:accent4>
      <a:accent5>
        <a:srgbClr val="E89284"/>
      </a:accent5>
      <a:accent6>
        <a:srgbClr val="004D1C"/>
      </a:accent6>
      <a:hlink>
        <a:srgbClr val="108669"/>
      </a:hlink>
      <a:folHlink>
        <a:srgbClr val="D96564"/>
      </a:folHlink>
    </a:clrScheme>
    <a:fontScheme name="Custom 38">
      <a:majorFont>
        <a:latin typeface="Posterama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_Design_Win32_SW_v12" id="{1AD134C9-4A31-4CB6-9F7D-29B35BD6EC68}" vid="{E7B7B4BC-1E73-4387-8610-DDF68B5613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8c8625-b060-415e-ad19-142a9bdab044" xsi:nil="true"/>
    <MediaServiceKeyPoints xmlns="0175afca-6b6d-4cf8-9fa8-316b79d43ce5" xsi:nil="true"/>
    <lcf76f155ced4ddcb4097134ff3c332f xmlns="0175afca-6b6d-4cf8-9fa8-316b79d43c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1D039B1FD34D4890DA25ADEB04C0B4" ma:contentTypeVersion="17" ma:contentTypeDescription="Create a new document." ma:contentTypeScope="" ma:versionID="7e4dfaed638258e5f4d1f8211fb50ee0">
  <xsd:schema xmlns:xsd="http://www.w3.org/2001/XMLSchema" xmlns:xs="http://www.w3.org/2001/XMLSchema" xmlns:p="http://schemas.microsoft.com/office/2006/metadata/properties" xmlns:ns2="0175afca-6b6d-4cf8-9fa8-316b79d43ce5" xmlns:ns3="2a8c8625-b060-415e-ad19-142a9bdab044" targetNamespace="http://schemas.microsoft.com/office/2006/metadata/properties" ma:root="true" ma:fieldsID="7ba1d7996a51adde365ab4cfd9ee9df2" ns2:_="" ns3:_="">
    <xsd:import namespace="0175afca-6b6d-4cf8-9fa8-316b79d43ce5"/>
    <xsd:import namespace="2a8c8625-b060-415e-ad19-142a9bdab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5afca-6b6d-4cf8-9fa8-316b79d43c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7dab985-bd41-4f27-800e-9396be9e1e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c8625-b060-415e-ad19-142a9bdab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ec5cf5-d10e-4942-9fad-583bf2a8093d}" ma:internalName="TaxCatchAll" ma:showField="CatchAllData" ma:web="2a8c8625-b060-415e-ad19-142a9bdab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53791F-F5A3-4DD5-A653-7AA42E82FC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FE8F7C-40E7-4230-B95E-A7E489894944}">
  <ds:schemaRefs>
    <ds:schemaRef ds:uri="0175afca-6b6d-4cf8-9fa8-316b79d43ce5"/>
    <ds:schemaRef ds:uri="2a8c8625-b060-415e-ad19-142a9bdab0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A16AF0-98E9-476C-98B9-9DCFB538929C}">
  <ds:schemaRefs>
    <ds:schemaRef ds:uri="0175afca-6b6d-4cf8-9fa8-316b79d43ce5"/>
    <ds:schemaRef ds:uri="2a8c8625-b060-415e-ad19-142a9bdab0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Feathered design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Somalia  culture corner</vt:lpstr>
      <vt:lpstr>Facts</vt:lpstr>
      <vt:lpstr>Background</vt:lpstr>
      <vt:lpstr>Culture &amp; Religion </vt:lpstr>
      <vt:lpstr>Culture continued</vt:lpstr>
      <vt:lpstr>PowerPoint Presentation</vt:lpstr>
      <vt:lpstr>Somali Food</vt:lpstr>
      <vt:lpstr>Vegetables and Fruits</vt:lpstr>
      <vt:lpstr>ISLAM</vt:lpstr>
      <vt:lpstr>What is Islam and Muslim</vt:lpstr>
      <vt:lpstr>Muslim Population</vt:lpstr>
      <vt:lpstr>Muslim Greeting</vt:lpstr>
      <vt:lpstr>Holy Book</vt:lpstr>
      <vt:lpstr>Five Pillars of Islam</vt:lpstr>
      <vt:lpstr>Salat - Prayer</vt:lpstr>
      <vt:lpstr>Muslim Holidays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somalia</dc:title>
  <dc:creator>Aden Batar</dc:creator>
  <cp:revision>1</cp:revision>
  <dcterms:created xsi:type="dcterms:W3CDTF">2023-07-20T22:32:15Z</dcterms:created>
  <dcterms:modified xsi:type="dcterms:W3CDTF">2023-07-25T20:57:56Z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0x010100911D039B1FD34D4890DA25ADEB04C0B4</vt:lpwstr>
  </property>
  <property fmtid="{D5CDD505-2E9C-101B-9397-08002B2CF9AE}" pid="3" name="MediaServiceImageTags">
    <vt:lpwstr/>
  </property>
</Properties>
</file>